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979" r:id="rId2"/>
    <p:sldId id="980" r:id="rId3"/>
    <p:sldId id="981" r:id="rId4"/>
    <p:sldId id="982" r:id="rId5"/>
    <p:sldId id="988" r:id="rId6"/>
    <p:sldId id="989" r:id="rId7"/>
  </p:sldIdLst>
  <p:sldSz cx="9144000" cy="6858000" type="screen4x3"/>
  <p:notesSz cx="7102475" cy="9388475"/>
  <p:custDataLst>
    <p:tags r:id="rId10"/>
  </p:custDataLst>
  <p:defaultTextStyle>
    <a:defPPr>
      <a:defRPr lang="sv-SE"/>
    </a:defPPr>
    <a:lvl1pPr algn="ctr" rtl="0" fontAlgn="base">
      <a:spcBef>
        <a:spcPct val="0"/>
      </a:spcBef>
      <a:spcAft>
        <a:spcPct val="0"/>
      </a:spcAft>
      <a:defRPr kern="1200">
        <a:solidFill>
          <a:schemeClr val="tx1"/>
        </a:solidFill>
        <a:latin typeface="Arial"/>
        <a:ea typeface="+mn-ea"/>
        <a:cs typeface="+mn-cs"/>
      </a:defRPr>
    </a:lvl1pPr>
    <a:lvl2pPr marL="457200" algn="ctr" rtl="0" fontAlgn="base">
      <a:spcBef>
        <a:spcPct val="0"/>
      </a:spcBef>
      <a:spcAft>
        <a:spcPct val="0"/>
      </a:spcAft>
      <a:defRPr kern="1200">
        <a:solidFill>
          <a:schemeClr val="tx1"/>
        </a:solidFill>
        <a:latin typeface="Arial"/>
        <a:ea typeface="+mn-ea"/>
        <a:cs typeface="+mn-cs"/>
      </a:defRPr>
    </a:lvl2pPr>
    <a:lvl3pPr marL="914400" algn="ctr" rtl="0" fontAlgn="base">
      <a:spcBef>
        <a:spcPct val="0"/>
      </a:spcBef>
      <a:spcAft>
        <a:spcPct val="0"/>
      </a:spcAft>
      <a:defRPr kern="1200">
        <a:solidFill>
          <a:schemeClr val="tx1"/>
        </a:solidFill>
        <a:latin typeface="Arial"/>
        <a:ea typeface="+mn-ea"/>
        <a:cs typeface="+mn-cs"/>
      </a:defRPr>
    </a:lvl3pPr>
    <a:lvl4pPr marL="1371600" algn="ctr" rtl="0" fontAlgn="base">
      <a:spcBef>
        <a:spcPct val="0"/>
      </a:spcBef>
      <a:spcAft>
        <a:spcPct val="0"/>
      </a:spcAft>
      <a:defRPr kern="1200">
        <a:solidFill>
          <a:schemeClr val="tx1"/>
        </a:solidFill>
        <a:latin typeface="Arial"/>
        <a:ea typeface="+mn-ea"/>
        <a:cs typeface="+mn-cs"/>
      </a:defRPr>
    </a:lvl4pPr>
    <a:lvl5pPr marL="1828800" algn="ctr" rtl="0" fontAlgn="base">
      <a:spcBef>
        <a:spcPct val="0"/>
      </a:spcBef>
      <a:spcAft>
        <a:spcPct val="0"/>
      </a:spcAft>
      <a:defRPr kern="1200">
        <a:solidFill>
          <a:schemeClr val="tx1"/>
        </a:solidFill>
        <a:latin typeface="Arial"/>
        <a:ea typeface="+mn-ea"/>
        <a:cs typeface="+mn-cs"/>
      </a:defRPr>
    </a:lvl5pPr>
    <a:lvl6pPr marL="2286000" algn="l" defTabSz="914400" rtl="0" eaLnBrk="1" latinLnBrk="0" hangingPunct="1">
      <a:defRPr kern="1200">
        <a:solidFill>
          <a:schemeClr val="tx1"/>
        </a:solidFill>
        <a:latin typeface="Arial"/>
        <a:ea typeface="+mn-ea"/>
        <a:cs typeface="+mn-cs"/>
      </a:defRPr>
    </a:lvl6pPr>
    <a:lvl7pPr marL="2743200" algn="l" defTabSz="914400" rtl="0" eaLnBrk="1" latinLnBrk="0" hangingPunct="1">
      <a:defRPr kern="1200">
        <a:solidFill>
          <a:schemeClr val="tx1"/>
        </a:solidFill>
        <a:latin typeface="Arial"/>
        <a:ea typeface="+mn-ea"/>
        <a:cs typeface="+mn-cs"/>
      </a:defRPr>
    </a:lvl7pPr>
    <a:lvl8pPr marL="3200400" algn="l" defTabSz="914400" rtl="0" eaLnBrk="1" latinLnBrk="0" hangingPunct="1">
      <a:defRPr kern="1200">
        <a:solidFill>
          <a:schemeClr val="tx1"/>
        </a:solidFill>
        <a:latin typeface="Arial"/>
        <a:ea typeface="+mn-ea"/>
        <a:cs typeface="+mn-cs"/>
      </a:defRPr>
    </a:lvl8pPr>
    <a:lvl9pPr marL="3657600" algn="l" defTabSz="914400" rtl="0" eaLnBrk="1" latinLnBrk="0" hangingPunct="1">
      <a:defRPr kern="1200">
        <a:solidFill>
          <a:schemeClr val="tx1"/>
        </a:solidFill>
        <a:latin typeface="Arial"/>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4392"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ael Ryan" initials="MR" lastIdx="0" clrIdx="0">
    <p:extLst/>
  </p:cmAuthor>
  <p:cmAuthor id="2" name="Michael Ryan" initials="MR [2]" lastIdx="0"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336600"/>
    <a:srgbClr val="009900"/>
    <a:srgbClr val="EE0000"/>
    <a:srgbClr val="DE0000"/>
    <a:srgbClr val="002B4C"/>
    <a:srgbClr val="004A82"/>
    <a:srgbClr val="E72F71"/>
    <a:srgbClr val="CA445E"/>
    <a:srgbClr val="D400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851" autoAdjust="0"/>
    <p:restoredTop sz="93801" autoAdjust="0"/>
  </p:normalViewPr>
  <p:slideViewPr>
    <p:cSldViewPr snapToGrid="0">
      <p:cViewPr>
        <p:scale>
          <a:sx n="125" d="100"/>
          <a:sy n="125" d="100"/>
        </p:scale>
        <p:origin x="-1524" y="-24"/>
      </p:cViewPr>
      <p:guideLst>
        <p:guide orient="horz" pos="2160"/>
        <p:guide pos="4392"/>
      </p:guideLst>
    </p:cSldViewPr>
  </p:slideViewPr>
  <p:outlineViewPr>
    <p:cViewPr>
      <p:scale>
        <a:sx n="33" d="100"/>
        <a:sy n="33" d="100"/>
      </p:scale>
      <p:origin x="0" y="0"/>
    </p:cViewPr>
  </p:outlineViewPr>
  <p:notesTextViewPr>
    <p:cViewPr>
      <p:scale>
        <a:sx n="3" d="2"/>
        <a:sy n="3" d="2"/>
      </p:scale>
      <p:origin x="0" y="0"/>
    </p:cViewPr>
  </p:notesTextViewPr>
  <p:sorterViewPr>
    <p:cViewPr>
      <p:scale>
        <a:sx n="124" d="100"/>
        <a:sy n="124" d="100"/>
      </p:scale>
      <p:origin x="0" y="0"/>
    </p:cViewPr>
  </p:sorterViewPr>
  <p:notesViewPr>
    <p:cSldViewPr snapToGrid="0">
      <p:cViewPr varScale="1">
        <p:scale>
          <a:sx n="82" d="100"/>
          <a:sy n="82" d="100"/>
        </p:scale>
        <p:origin x="176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tags" Target="tags/tag1.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1"/>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t" anchorCtr="0" compatLnSpc="1">
            <a:prstTxWarp prst="textNoShape">
              <a:avLst/>
            </a:prstTxWarp>
          </a:bodyPr>
          <a:lstStyle>
            <a:lvl1pPr algn="l" defTabSz="965241">
              <a:defRPr sz="1300"/>
            </a:lvl1pPr>
          </a:lstStyle>
          <a:p>
            <a:pPr>
              <a:defRPr/>
            </a:pPr>
            <a:endParaRPr lang="sv-SE"/>
          </a:p>
        </p:txBody>
      </p:sp>
      <p:sp>
        <p:nvSpPr>
          <p:cNvPr id="6147" name="Rectangle 3"/>
          <p:cNvSpPr>
            <a:spLocks noGrp="1" noChangeArrowheads="1"/>
          </p:cNvSpPr>
          <p:nvPr>
            <p:ph type="dt" sz="quarter" idx="1"/>
          </p:nvPr>
        </p:nvSpPr>
        <p:spPr bwMode="auto">
          <a:xfrm>
            <a:off x="4022825" y="1"/>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t" anchorCtr="0" compatLnSpc="1">
            <a:prstTxWarp prst="textNoShape">
              <a:avLst/>
            </a:prstTxWarp>
          </a:bodyPr>
          <a:lstStyle>
            <a:lvl1pPr algn="r" defTabSz="965241">
              <a:defRPr sz="1300"/>
            </a:lvl1pPr>
          </a:lstStyle>
          <a:p>
            <a:pPr>
              <a:defRPr/>
            </a:pPr>
            <a:endParaRPr lang="sv-SE"/>
          </a:p>
        </p:txBody>
      </p:sp>
      <p:sp>
        <p:nvSpPr>
          <p:cNvPr id="6148" name="Rectangle 4"/>
          <p:cNvSpPr>
            <a:spLocks noGrp="1" noChangeArrowheads="1"/>
          </p:cNvSpPr>
          <p:nvPr>
            <p:ph type="ftr" sz="quarter" idx="2"/>
          </p:nvPr>
        </p:nvSpPr>
        <p:spPr bwMode="auto">
          <a:xfrm>
            <a:off x="0" y="8918894"/>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b" anchorCtr="0" compatLnSpc="1">
            <a:prstTxWarp prst="textNoShape">
              <a:avLst/>
            </a:prstTxWarp>
          </a:bodyPr>
          <a:lstStyle>
            <a:lvl1pPr algn="l" defTabSz="965241">
              <a:defRPr sz="1300"/>
            </a:lvl1pPr>
          </a:lstStyle>
          <a:p>
            <a:pPr>
              <a:defRPr/>
            </a:pPr>
            <a:endParaRPr lang="sv-SE"/>
          </a:p>
        </p:txBody>
      </p:sp>
      <p:sp>
        <p:nvSpPr>
          <p:cNvPr id="6149" name="Rectangle 5"/>
          <p:cNvSpPr>
            <a:spLocks noGrp="1" noChangeArrowheads="1"/>
          </p:cNvSpPr>
          <p:nvPr>
            <p:ph type="sldNum" sz="quarter" idx="3"/>
          </p:nvPr>
        </p:nvSpPr>
        <p:spPr bwMode="auto">
          <a:xfrm>
            <a:off x="4022825" y="8918894"/>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b" anchorCtr="0" compatLnSpc="1">
            <a:prstTxWarp prst="textNoShape">
              <a:avLst/>
            </a:prstTxWarp>
          </a:bodyPr>
          <a:lstStyle>
            <a:lvl1pPr algn="r" defTabSz="965241">
              <a:defRPr sz="1300"/>
            </a:lvl1pPr>
          </a:lstStyle>
          <a:p>
            <a:pPr>
              <a:defRPr/>
            </a:pPr>
            <a:fld id="{95FDAC6E-E228-4B2E-8903-27E017853854}" type="slidenum">
              <a:rPr lang="sv-SE"/>
              <a:pPr>
                <a:defRPr/>
              </a:pPr>
              <a:t>‹#›</a:t>
            </a:fld>
            <a:endParaRPr lang="sv-SE"/>
          </a:p>
        </p:txBody>
      </p:sp>
    </p:spTree>
    <p:extLst>
      <p:ext uri="{BB962C8B-B14F-4D97-AF65-F5344CB8AC3E}">
        <p14:creationId xmlns:p14="http://schemas.microsoft.com/office/powerpoint/2010/main" val="32652462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1"/>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t" anchorCtr="0" compatLnSpc="1">
            <a:prstTxWarp prst="textNoShape">
              <a:avLst/>
            </a:prstTxWarp>
          </a:bodyPr>
          <a:lstStyle>
            <a:lvl1pPr algn="l" defTabSz="965241">
              <a:defRPr sz="1300"/>
            </a:lvl1pPr>
          </a:lstStyle>
          <a:p>
            <a:pPr>
              <a:defRPr/>
            </a:pPr>
            <a:endParaRPr lang="sv-SE"/>
          </a:p>
        </p:txBody>
      </p:sp>
      <p:sp>
        <p:nvSpPr>
          <p:cNvPr id="5123" name="Rectangle 3"/>
          <p:cNvSpPr>
            <a:spLocks noGrp="1" noChangeArrowheads="1"/>
          </p:cNvSpPr>
          <p:nvPr>
            <p:ph type="dt" idx="1"/>
          </p:nvPr>
        </p:nvSpPr>
        <p:spPr bwMode="auto">
          <a:xfrm>
            <a:off x="4022825" y="1"/>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t" anchorCtr="0" compatLnSpc="1">
            <a:prstTxWarp prst="textNoShape">
              <a:avLst/>
            </a:prstTxWarp>
          </a:bodyPr>
          <a:lstStyle>
            <a:lvl1pPr algn="r" defTabSz="965241">
              <a:defRPr sz="1300"/>
            </a:lvl1pPr>
          </a:lstStyle>
          <a:p>
            <a:pPr>
              <a:defRPr/>
            </a:pPr>
            <a:endParaRPr lang="sv-SE"/>
          </a:p>
        </p:txBody>
      </p:sp>
      <p:sp>
        <p:nvSpPr>
          <p:cNvPr id="16388" name="Rectangle 4"/>
          <p:cNvSpPr>
            <a:spLocks noGrp="1" noRot="1" noChangeAspect="1" noChangeArrowheads="1" noTextEdit="1"/>
          </p:cNvSpPr>
          <p:nvPr>
            <p:ph type="sldImg" idx="2"/>
          </p:nvPr>
        </p:nvSpPr>
        <p:spPr bwMode="auto">
          <a:xfrm>
            <a:off x="1204913" y="704850"/>
            <a:ext cx="4694237" cy="3519488"/>
          </a:xfrm>
          <a:prstGeom prst="rect">
            <a:avLst/>
          </a:prstGeom>
          <a:noFill/>
          <a:ln w="9525">
            <a:solidFill>
              <a:srgbClr val="000000"/>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710567" y="4460242"/>
            <a:ext cx="5681342" cy="422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t" anchorCtr="0" compatLnSpc="1">
            <a:prstTxWarp prst="textNoShape">
              <a:avLst/>
            </a:prstTxWarp>
          </a:bodyPr>
          <a:lstStyle/>
          <a:p>
            <a:pPr lvl="0"/>
            <a:r>
              <a:rPr lang="sv-SE" noProof="0"/>
              <a:t>Click to edit Master text styles</a:t>
            </a:r>
          </a:p>
          <a:p>
            <a:pPr lvl="1"/>
            <a:r>
              <a:rPr lang="sv-SE" noProof="0"/>
              <a:t>Second level</a:t>
            </a:r>
          </a:p>
          <a:p>
            <a:pPr lvl="2"/>
            <a:r>
              <a:rPr lang="sv-SE" noProof="0"/>
              <a:t>Third level</a:t>
            </a:r>
          </a:p>
          <a:p>
            <a:pPr lvl="3"/>
            <a:r>
              <a:rPr lang="sv-SE" noProof="0"/>
              <a:t>Fourth level</a:t>
            </a:r>
          </a:p>
          <a:p>
            <a:pPr lvl="4"/>
            <a:r>
              <a:rPr lang="sv-SE" noProof="0"/>
              <a:t>Fifth level</a:t>
            </a:r>
          </a:p>
        </p:txBody>
      </p:sp>
      <p:sp>
        <p:nvSpPr>
          <p:cNvPr id="5126" name="Rectangle 6"/>
          <p:cNvSpPr>
            <a:spLocks noGrp="1" noChangeArrowheads="1"/>
          </p:cNvSpPr>
          <p:nvPr>
            <p:ph type="ftr" sz="quarter" idx="4"/>
          </p:nvPr>
        </p:nvSpPr>
        <p:spPr bwMode="auto">
          <a:xfrm>
            <a:off x="0" y="8918894"/>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b" anchorCtr="0" compatLnSpc="1">
            <a:prstTxWarp prst="textNoShape">
              <a:avLst/>
            </a:prstTxWarp>
          </a:bodyPr>
          <a:lstStyle>
            <a:lvl1pPr algn="l" defTabSz="965241">
              <a:defRPr sz="1300"/>
            </a:lvl1pPr>
          </a:lstStyle>
          <a:p>
            <a:pPr>
              <a:defRPr/>
            </a:pPr>
            <a:endParaRPr lang="sv-SE"/>
          </a:p>
        </p:txBody>
      </p:sp>
      <p:sp>
        <p:nvSpPr>
          <p:cNvPr id="5127" name="Rectangle 7"/>
          <p:cNvSpPr>
            <a:spLocks noGrp="1" noChangeArrowheads="1"/>
          </p:cNvSpPr>
          <p:nvPr>
            <p:ph type="sldNum" sz="quarter" idx="5"/>
          </p:nvPr>
        </p:nvSpPr>
        <p:spPr bwMode="auto">
          <a:xfrm>
            <a:off x="4022825" y="8918894"/>
            <a:ext cx="3078058" cy="467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06" tIns="48254" rIns="96506" bIns="48254" numCol="1" anchor="b" anchorCtr="0" compatLnSpc="1">
            <a:prstTxWarp prst="textNoShape">
              <a:avLst/>
            </a:prstTxWarp>
          </a:bodyPr>
          <a:lstStyle>
            <a:lvl1pPr algn="r" defTabSz="965241">
              <a:defRPr sz="1300"/>
            </a:lvl1pPr>
          </a:lstStyle>
          <a:p>
            <a:pPr>
              <a:defRPr/>
            </a:pPr>
            <a:fld id="{1AB9AC5D-8581-4AA4-B273-F50D2DD3F93A}" type="slidenum">
              <a:rPr lang="sv-SE"/>
              <a:pPr>
                <a:defRPr/>
              </a:pPr>
              <a:t>‹#›</a:t>
            </a:fld>
            <a:endParaRPr lang="sv-SE"/>
          </a:p>
        </p:txBody>
      </p:sp>
    </p:spTree>
    <p:extLst>
      <p:ext uri="{BB962C8B-B14F-4D97-AF65-F5344CB8AC3E}">
        <p14:creationId xmlns:p14="http://schemas.microsoft.com/office/powerpoint/2010/main" val="26487520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a:ea typeface="+mn-ea"/>
        <a:cs typeface="+mn-cs"/>
      </a:defRPr>
    </a:lvl1pPr>
    <a:lvl2pPr marL="457200" algn="l" rtl="0" eaLnBrk="0" fontAlgn="base" hangingPunct="0">
      <a:spcBef>
        <a:spcPct val="30000"/>
      </a:spcBef>
      <a:spcAft>
        <a:spcPct val="0"/>
      </a:spcAft>
      <a:defRPr sz="1200" kern="1200">
        <a:solidFill>
          <a:schemeClr val="tx1"/>
        </a:solidFill>
        <a:latin typeface="Arial"/>
        <a:ea typeface="+mn-ea"/>
        <a:cs typeface="+mn-cs"/>
      </a:defRPr>
    </a:lvl2pPr>
    <a:lvl3pPr marL="914400" algn="l" rtl="0" eaLnBrk="0" fontAlgn="base" hangingPunct="0">
      <a:spcBef>
        <a:spcPct val="30000"/>
      </a:spcBef>
      <a:spcAft>
        <a:spcPct val="0"/>
      </a:spcAft>
      <a:defRPr sz="1200" kern="1200">
        <a:solidFill>
          <a:schemeClr val="tx1"/>
        </a:solidFill>
        <a:latin typeface="Arial"/>
        <a:ea typeface="+mn-ea"/>
        <a:cs typeface="+mn-cs"/>
      </a:defRPr>
    </a:lvl3pPr>
    <a:lvl4pPr marL="1371600" algn="l" rtl="0" eaLnBrk="0" fontAlgn="base" hangingPunct="0">
      <a:spcBef>
        <a:spcPct val="30000"/>
      </a:spcBef>
      <a:spcAft>
        <a:spcPct val="0"/>
      </a:spcAft>
      <a:defRPr sz="1200" kern="1200">
        <a:solidFill>
          <a:schemeClr val="tx1"/>
        </a:solidFill>
        <a:latin typeface="Arial"/>
        <a:ea typeface="+mn-ea"/>
        <a:cs typeface="+mn-cs"/>
      </a:defRPr>
    </a:lvl4pPr>
    <a:lvl5pPr marL="1828800" algn="l" rtl="0" eaLnBrk="0" fontAlgn="base" hangingPunct="0">
      <a:spcBef>
        <a:spcPct val="30000"/>
      </a:spcBef>
      <a:spcAft>
        <a:spcPct val="0"/>
      </a:spcAft>
      <a:defRPr sz="1200" kern="1200">
        <a:solidFill>
          <a:schemeClr val="tx1"/>
        </a:solidFill>
        <a:latin typeface="Arial"/>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nSpc>
                <a:spcPct val="107000"/>
              </a:lnSpc>
              <a:spcBef>
                <a:spcPct val="0"/>
              </a:spcBef>
              <a:spcAft>
                <a:spcPts val="800"/>
              </a:spcAft>
            </a:pPr>
            <a:r>
              <a:rPr lang="en-US">
                <a:latin typeface="Calibri" panose="020F0502020204030204" pitchFamily="34" charset="0"/>
                <a:ea typeface="Calibri" panose="020F0502020204030204" pitchFamily="34" charset="0"/>
                <a:cs typeface="Times New Roman" panose="02020603050405020304" pitchFamily="18" charset="0"/>
              </a:rPr>
              <a:t>For more detail, see “Notes on Combilent Tx Antenna Power Monitor.”</a:t>
            </a:r>
          </a:p>
          <a:p>
            <a:pPr marL="685800" marR="0">
              <a:lnSpc>
                <a:spcPct val="107000"/>
              </a:lnSpc>
              <a:spcBef>
                <a:spcPct val="0"/>
              </a:spcBef>
              <a:spcAft>
                <a:spcPct val="0"/>
              </a:spcAft>
            </a:pPr>
            <a:endParaRPr lang="en-US">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a:defRPr/>
            </a:pPr>
            <a:fld id="{1AB9AC5D-8581-4AA4-B273-F50D2DD3F93A}" type="slidenum">
              <a:rPr lang="sv-SE" smtClean="0"/>
              <a:pPr>
                <a:defRPr/>
              </a:pPr>
              <a:t>1</a:t>
            </a:fld>
            <a:endParaRPr lang="sv-SE"/>
          </a:p>
        </p:txBody>
      </p:sp>
    </p:spTree>
    <p:extLst>
      <p:ext uri="{BB962C8B-B14F-4D97-AF65-F5344CB8AC3E}">
        <p14:creationId xmlns:p14="http://schemas.microsoft.com/office/powerpoint/2010/main" val="1274770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AB9AC5D-8581-4AA4-B273-F50D2DD3F93A}" type="slidenum">
              <a:rPr lang="sv-SE" smtClean="0"/>
              <a:pPr>
                <a:defRPr/>
              </a:pPr>
              <a:t>2</a:t>
            </a:fld>
            <a:endParaRPr lang="sv-SE"/>
          </a:p>
        </p:txBody>
      </p:sp>
    </p:spTree>
    <p:extLst>
      <p:ext uri="{BB962C8B-B14F-4D97-AF65-F5344CB8AC3E}">
        <p14:creationId xmlns:p14="http://schemas.microsoft.com/office/powerpoint/2010/main" val="245430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Rx antenna monitoring is only available by using very expensive test equipment such as Site Master.</a:t>
            </a:r>
          </a:p>
        </p:txBody>
      </p:sp>
      <p:sp>
        <p:nvSpPr>
          <p:cNvPr id="4" name="Slide Number Placeholder 3"/>
          <p:cNvSpPr>
            <a:spLocks noGrp="1"/>
          </p:cNvSpPr>
          <p:nvPr>
            <p:ph type="sldNum" sz="quarter" idx="10"/>
          </p:nvPr>
        </p:nvSpPr>
        <p:spPr/>
        <p:txBody>
          <a:bodyPr/>
          <a:lstStyle/>
          <a:p>
            <a:pPr>
              <a:defRPr/>
            </a:pPr>
            <a:fld id="{1AB9AC5D-8581-4AA4-B273-F50D2DD3F93A}" type="slidenum">
              <a:rPr lang="sv-SE" smtClean="0"/>
              <a:pPr>
                <a:defRPr/>
              </a:pPr>
              <a:t>3</a:t>
            </a:fld>
            <a:endParaRPr lang="sv-SE"/>
          </a:p>
        </p:txBody>
      </p:sp>
    </p:spTree>
    <p:extLst>
      <p:ext uri="{BB962C8B-B14F-4D97-AF65-F5344CB8AC3E}">
        <p14:creationId xmlns:p14="http://schemas.microsoft.com/office/powerpoint/2010/main" val="1308814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AB9AC5D-8581-4AA4-B273-F50D2DD3F93A}" type="slidenum">
              <a:rPr lang="sv-SE" smtClean="0"/>
              <a:pPr>
                <a:defRPr/>
              </a:pPr>
              <a:t>4</a:t>
            </a:fld>
            <a:endParaRPr lang="sv-SE"/>
          </a:p>
        </p:txBody>
      </p:sp>
    </p:spTree>
    <p:extLst>
      <p:ext uri="{BB962C8B-B14F-4D97-AF65-F5344CB8AC3E}">
        <p14:creationId xmlns:p14="http://schemas.microsoft.com/office/powerpoint/2010/main" val="3265378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AB9AC5D-8581-4AA4-B273-F50D2DD3F93A}" type="slidenum">
              <a:rPr lang="sv-SE" smtClean="0"/>
              <a:pPr>
                <a:defRPr/>
              </a:pPr>
              <a:t>5</a:t>
            </a:fld>
            <a:endParaRPr lang="sv-SE"/>
          </a:p>
        </p:txBody>
      </p:sp>
    </p:spTree>
    <p:extLst>
      <p:ext uri="{BB962C8B-B14F-4D97-AF65-F5344CB8AC3E}">
        <p14:creationId xmlns:p14="http://schemas.microsoft.com/office/powerpoint/2010/main" val="2667740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da-DK"/>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da-DK"/>
          </a:p>
        </p:txBody>
      </p:sp>
      <p:sp>
        <p:nvSpPr>
          <p:cNvPr id="4" name="Rectangle 18"/>
          <p:cNvSpPr>
            <a:spLocks noGrp="1" noChangeArrowheads="1"/>
          </p:cNvSpPr>
          <p:nvPr>
            <p:ph type="dt" sz="half" idx="10"/>
          </p:nvPr>
        </p:nvSpPr>
        <p:spPr>
          <a:xfrm>
            <a:off x="628649" y="6385056"/>
            <a:ext cx="4814619" cy="317500"/>
          </a:xfrm>
        </p:spPr>
        <p:txBody>
          <a:bodyPr/>
          <a:lstStyle>
            <a:lvl1pPr>
              <a:defRPr sz="900"/>
            </a:lvl1pPr>
          </a:lstStyle>
          <a:p>
            <a:pPr>
              <a:defRPr/>
            </a:pPr>
            <a:r>
              <a:rPr lang="en-US"/>
              <a:t>MM20456, Combilent Group/TX RX Systems, Inc. Proprietary and Confidential</a:t>
            </a:r>
            <a:endParaRPr lang="da-DK"/>
          </a:p>
        </p:txBody>
      </p:sp>
      <p:sp>
        <p:nvSpPr>
          <p:cNvPr id="6" name="Rectangle 20"/>
          <p:cNvSpPr>
            <a:spLocks noGrp="1" noChangeArrowheads="1"/>
          </p:cNvSpPr>
          <p:nvPr>
            <p:ph type="sldNum" sz="quarter" idx="12"/>
          </p:nvPr>
        </p:nvSpPr>
        <p:spPr/>
        <p:txBody>
          <a:bodyPr/>
          <a:lstStyle>
            <a:lvl1pPr>
              <a:defRPr/>
            </a:lvl1pPr>
          </a:lstStyle>
          <a:p>
            <a:pPr>
              <a:defRPr/>
            </a:pPr>
            <a:fld id="{E38EF09A-BB14-4950-B64C-CC001AF9B6C4}" type="slidenum">
              <a:rPr lang="da-DK"/>
              <a:pPr>
                <a:defRPr/>
              </a:pPr>
              <a:t>‹#›</a:t>
            </a:fld>
            <a:endParaRPr lang="da-DK"/>
          </a:p>
        </p:txBody>
      </p:sp>
    </p:spTree>
    <p:extLst>
      <p:ext uri="{BB962C8B-B14F-4D97-AF65-F5344CB8AC3E}">
        <p14:creationId xmlns:p14="http://schemas.microsoft.com/office/powerpoint/2010/main" val="187147477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a:solidFill>
                  <a:schemeClr val="tx1"/>
                </a:solidFill>
              </a:defRPr>
            </a:lvl1pPr>
          </a:lstStyle>
          <a:p>
            <a:r>
              <a:rPr lang="en-US"/>
              <a:t>Click to edit Master title style</a:t>
            </a:r>
            <a:endParaRPr lang="da-DK"/>
          </a:p>
        </p:txBody>
      </p:sp>
      <p:sp>
        <p:nvSpPr>
          <p:cNvPr id="3" name="Content Placeholder 2"/>
          <p:cNvSpPr>
            <a:spLocks noGrp="1"/>
          </p:cNvSpPr>
          <p:nvPr>
            <p:ph idx="1"/>
          </p:nvPr>
        </p:nvSpPr>
        <p:spPr/>
        <p:txBody>
          <a:bodyPr/>
          <a:lstStyle>
            <a:lvl1pPr>
              <a:spcAft>
                <a:spcPts val="400"/>
              </a:spcAft>
              <a:defRPr/>
            </a:lvl1pPr>
            <a:lvl2pPr marL="742950" indent="-285750">
              <a:spcAft>
                <a:spcPts val="400"/>
              </a:spcAft>
              <a:buFont typeface="Courier New" panose="02070309020205020404" pitchFamily="49" charset="0"/>
              <a:buChar char="o"/>
              <a:defRPr/>
            </a:lvl2pPr>
            <a:lvl3pPr marL="1143000" indent="-228600">
              <a:spcAft>
                <a:spcPts val="400"/>
              </a:spcAft>
              <a:buFont typeface="Wingdings" panose="05000000000000000000" pitchFamily="2" charset="2"/>
              <a:buChar char="§"/>
              <a:defRPr sz="1400"/>
            </a:lvl3pPr>
            <a:lvl4pPr>
              <a:spcAft>
                <a:spcPts val="400"/>
              </a:spcAft>
              <a:defRPr/>
            </a:lvl4pPr>
            <a:lvl5pPr>
              <a:spcAft>
                <a:spcPts val="4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4" name="Rectangle 18"/>
          <p:cNvSpPr>
            <a:spLocks noGrp="1" noChangeArrowheads="1"/>
          </p:cNvSpPr>
          <p:nvPr>
            <p:ph type="dt" sz="half" idx="10"/>
          </p:nvPr>
        </p:nvSpPr>
        <p:spPr>
          <a:xfrm>
            <a:off x="25314" y="6637612"/>
            <a:ext cx="4188447" cy="270268"/>
          </a:xfrm>
        </p:spPr>
        <p:txBody>
          <a:bodyPr/>
          <a:lstStyle>
            <a:lvl1pPr>
              <a:defRPr sz="800"/>
            </a:lvl1pPr>
          </a:lstStyle>
          <a:p>
            <a:pPr>
              <a:defRPr/>
            </a:pPr>
            <a:r>
              <a:rPr lang="en-US" err="1"/>
              <a:t>Combilent Group/TX RX Systems, Inc. Proprietary and Confidential</a:t>
            </a:r>
            <a:endParaRPr lang="da-DK"/>
          </a:p>
        </p:txBody>
      </p:sp>
      <p:sp>
        <p:nvSpPr>
          <p:cNvPr id="6" name="Rectangle 20"/>
          <p:cNvSpPr>
            <a:spLocks noGrp="1" noChangeArrowheads="1"/>
          </p:cNvSpPr>
          <p:nvPr>
            <p:ph type="sldNum" sz="quarter" idx="12"/>
          </p:nvPr>
        </p:nvSpPr>
        <p:spPr>
          <a:xfrm>
            <a:off x="7812088" y="6535913"/>
            <a:ext cx="539750" cy="476250"/>
          </a:xfrm>
        </p:spPr>
        <p:txBody>
          <a:bodyPr/>
          <a:lstStyle>
            <a:lvl1pPr>
              <a:defRPr sz="1000"/>
            </a:lvl1pPr>
          </a:lstStyle>
          <a:p>
            <a:pPr>
              <a:defRPr/>
            </a:pPr>
            <a:fld id="{82DE8A52-945F-498C-ADE7-21DF0C04CC6D}" type="slidenum">
              <a:rPr lang="da-DK" smtClean="0"/>
              <a:pPr>
                <a:defRPr/>
              </a:pPr>
              <a:t>‹#›</a:t>
            </a:fld>
            <a:endParaRPr lang="da-DK"/>
          </a:p>
        </p:txBody>
      </p:sp>
      <p:pic>
        <p:nvPicPr>
          <p:cNvPr id="5" name="Picture 4">
            <a:extLst>
              <a:ext uri="{FF2B5EF4-FFF2-40B4-BE49-F238E27FC236}">
                <a16:creationId xmlns:a16="http://schemas.microsoft.com/office/drawing/2014/main" xmlns="" id="{02CFCE29-072D-4980-AD0C-65BFC3192495}"/>
              </a:ext>
            </a:extLst>
          </p:cNvPr>
          <p:cNvPicPr>
            <a:picLocks noChangeAspect="1"/>
          </p:cNvPicPr>
          <p:nvPr userDrawn="1"/>
        </p:nvPicPr>
        <p:blipFill>
          <a:blip r:embed="rId2"/>
          <a:stretch>
            <a:fillRect/>
          </a:stretch>
        </p:blipFill>
        <p:spPr>
          <a:xfrm>
            <a:off x="7245" y="2"/>
            <a:ext cx="780695" cy="888084"/>
          </a:xfrm>
          <a:prstGeom prst="rect">
            <a:avLst/>
          </a:prstGeom>
        </p:spPr>
      </p:pic>
    </p:spTree>
    <p:extLst>
      <p:ext uri="{BB962C8B-B14F-4D97-AF65-F5344CB8AC3E}">
        <p14:creationId xmlns:p14="http://schemas.microsoft.com/office/powerpoint/2010/main" val="154577475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da-DK"/>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8"/>
          <p:cNvSpPr>
            <a:spLocks noGrp="1" noChangeArrowheads="1"/>
          </p:cNvSpPr>
          <p:nvPr>
            <p:ph type="dt" sz="half" idx="10"/>
          </p:nvPr>
        </p:nvSpPr>
        <p:spPr>
          <a:xfrm>
            <a:off x="628650" y="6092825"/>
            <a:ext cx="1990725" cy="288925"/>
          </a:xfrm>
        </p:spPr>
        <p:txBody>
          <a:bodyPr/>
          <a:lstStyle>
            <a:lvl1pPr>
              <a:defRPr sz="1200"/>
            </a:lvl1pPr>
          </a:lstStyle>
          <a:p>
            <a:pPr>
              <a:defRPr/>
            </a:pPr>
            <a:r>
              <a:rPr lang="en-US"/>
              <a:t>MM20456, Combilent Group/TX RX Systems, Inc. Proprietary and Confidential</a:t>
            </a:r>
            <a:endParaRPr lang="da-DK"/>
          </a:p>
        </p:txBody>
      </p:sp>
      <p:sp>
        <p:nvSpPr>
          <p:cNvPr id="5"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6" name="Rectangle 20"/>
          <p:cNvSpPr>
            <a:spLocks noGrp="1" noChangeArrowheads="1"/>
          </p:cNvSpPr>
          <p:nvPr>
            <p:ph type="sldNum" sz="quarter" idx="12"/>
          </p:nvPr>
        </p:nvSpPr>
        <p:spPr/>
        <p:txBody>
          <a:bodyPr/>
          <a:lstStyle>
            <a:lvl1pPr>
              <a:defRPr/>
            </a:lvl1pPr>
          </a:lstStyle>
          <a:p>
            <a:pPr>
              <a:defRPr/>
            </a:pPr>
            <a:fld id="{56B844E4-531D-4055-94B7-62EDDD599970}" type="slidenum">
              <a:rPr lang="da-DK"/>
              <a:pPr>
                <a:defRPr/>
              </a:pPr>
              <a:t>‹#›</a:t>
            </a:fld>
            <a:endParaRPr lang="da-DK"/>
          </a:p>
        </p:txBody>
      </p:sp>
    </p:spTree>
    <p:extLst>
      <p:ext uri="{BB962C8B-B14F-4D97-AF65-F5344CB8AC3E}">
        <p14:creationId xmlns:p14="http://schemas.microsoft.com/office/powerpoint/2010/main" val="341520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a:lvl1pPr>
          </a:lstStyle>
          <a:p>
            <a:r>
              <a:rPr lang="en-US"/>
              <a:t>Click to edit Master title style</a:t>
            </a:r>
            <a:endParaRPr lang="da-DK"/>
          </a:p>
        </p:txBody>
      </p:sp>
      <p:sp>
        <p:nvSpPr>
          <p:cNvPr id="3" name="Content Placeholder 2"/>
          <p:cNvSpPr>
            <a:spLocks noGrp="1"/>
          </p:cNvSpPr>
          <p:nvPr>
            <p:ph sz="half" idx="1"/>
          </p:nvPr>
        </p:nvSpPr>
        <p:spPr>
          <a:xfrm>
            <a:off x="1403350" y="1125538"/>
            <a:ext cx="3397250" cy="4741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4" name="Content Placeholder 3"/>
          <p:cNvSpPr>
            <a:spLocks noGrp="1"/>
          </p:cNvSpPr>
          <p:nvPr>
            <p:ph sz="half" idx="2"/>
          </p:nvPr>
        </p:nvSpPr>
        <p:spPr>
          <a:xfrm>
            <a:off x="4953000" y="1125538"/>
            <a:ext cx="3398838" cy="4741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5" name="Rectangle 18"/>
          <p:cNvSpPr>
            <a:spLocks noGrp="1" noChangeArrowheads="1"/>
          </p:cNvSpPr>
          <p:nvPr>
            <p:ph type="dt" sz="half" idx="10"/>
          </p:nvPr>
        </p:nvSpPr>
        <p:spPr>
          <a:xfrm>
            <a:off x="628650" y="6092825"/>
            <a:ext cx="1704975" cy="355600"/>
          </a:xfrm>
        </p:spPr>
        <p:txBody>
          <a:bodyPr/>
          <a:lstStyle>
            <a:lvl1pPr>
              <a:defRPr sz="1200"/>
            </a:lvl1pPr>
          </a:lstStyle>
          <a:p>
            <a:pPr>
              <a:defRPr/>
            </a:pPr>
            <a:r>
              <a:rPr lang="en-US"/>
              <a:t>MM20456, Combilent Group/TX RX Systems, Inc. Proprietary and Confidential</a:t>
            </a:r>
            <a:endParaRPr lang="da-DK"/>
          </a:p>
        </p:txBody>
      </p:sp>
      <p:sp>
        <p:nvSpPr>
          <p:cNvPr id="7" name="Rectangle 20"/>
          <p:cNvSpPr>
            <a:spLocks noGrp="1" noChangeArrowheads="1"/>
          </p:cNvSpPr>
          <p:nvPr>
            <p:ph type="sldNum" sz="quarter" idx="12"/>
          </p:nvPr>
        </p:nvSpPr>
        <p:spPr/>
        <p:txBody>
          <a:bodyPr/>
          <a:lstStyle>
            <a:lvl1pPr>
              <a:defRPr/>
            </a:lvl1pPr>
          </a:lstStyle>
          <a:p>
            <a:pPr>
              <a:defRPr/>
            </a:pPr>
            <a:fld id="{6CEC6FCE-DF72-42FA-8105-E1FA81F24951}" type="slidenum">
              <a:rPr lang="da-DK"/>
              <a:pPr>
                <a:defRPr/>
              </a:pPr>
              <a:t>‹#›</a:t>
            </a:fld>
            <a:endParaRPr lang="da-DK"/>
          </a:p>
        </p:txBody>
      </p:sp>
    </p:spTree>
    <p:extLst>
      <p:ext uri="{BB962C8B-B14F-4D97-AF65-F5344CB8AC3E}">
        <p14:creationId xmlns:p14="http://schemas.microsoft.com/office/powerpoint/2010/main" val="43859927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da-DK"/>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7"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8"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9" name="Rectangle 20"/>
          <p:cNvSpPr>
            <a:spLocks noGrp="1" noChangeArrowheads="1"/>
          </p:cNvSpPr>
          <p:nvPr>
            <p:ph type="sldNum" sz="quarter" idx="12"/>
          </p:nvPr>
        </p:nvSpPr>
        <p:spPr/>
        <p:txBody>
          <a:bodyPr/>
          <a:lstStyle>
            <a:lvl1pPr>
              <a:defRPr/>
            </a:lvl1pPr>
          </a:lstStyle>
          <a:p>
            <a:pPr>
              <a:defRPr/>
            </a:pPr>
            <a:fld id="{450260E5-27AD-4FE4-8B82-A5A4B1ED9558}" type="slidenum">
              <a:rPr lang="da-DK"/>
              <a:pPr>
                <a:defRPr/>
              </a:pPr>
              <a:t>‹#›</a:t>
            </a:fld>
            <a:endParaRPr lang="da-DK"/>
          </a:p>
        </p:txBody>
      </p:sp>
    </p:spTree>
    <p:extLst>
      <p:ext uri="{BB962C8B-B14F-4D97-AF65-F5344CB8AC3E}">
        <p14:creationId xmlns:p14="http://schemas.microsoft.com/office/powerpoint/2010/main" val="783531011"/>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a-DK"/>
          </a:p>
        </p:txBody>
      </p:sp>
      <p:sp>
        <p:nvSpPr>
          <p:cNvPr id="3"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4"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5" name="Rectangle 20"/>
          <p:cNvSpPr>
            <a:spLocks noGrp="1" noChangeArrowheads="1"/>
          </p:cNvSpPr>
          <p:nvPr>
            <p:ph type="sldNum" sz="quarter" idx="12"/>
          </p:nvPr>
        </p:nvSpPr>
        <p:spPr/>
        <p:txBody>
          <a:bodyPr/>
          <a:lstStyle>
            <a:lvl1pPr>
              <a:defRPr/>
            </a:lvl1pPr>
          </a:lstStyle>
          <a:p>
            <a:pPr>
              <a:defRPr/>
            </a:pPr>
            <a:fld id="{C5873B42-1872-40C2-AF59-7D7D9DF3D1D6}" type="slidenum">
              <a:rPr lang="da-DK"/>
              <a:pPr>
                <a:defRPr/>
              </a:pPr>
              <a:t>‹#›</a:t>
            </a:fld>
            <a:endParaRPr lang="da-DK"/>
          </a:p>
        </p:txBody>
      </p:sp>
    </p:spTree>
    <p:extLst>
      <p:ext uri="{BB962C8B-B14F-4D97-AF65-F5344CB8AC3E}">
        <p14:creationId xmlns:p14="http://schemas.microsoft.com/office/powerpoint/2010/main" val="83935901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3"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4" name="Rectangle 20"/>
          <p:cNvSpPr>
            <a:spLocks noGrp="1" noChangeArrowheads="1"/>
          </p:cNvSpPr>
          <p:nvPr>
            <p:ph type="sldNum" sz="quarter" idx="12"/>
          </p:nvPr>
        </p:nvSpPr>
        <p:spPr/>
        <p:txBody>
          <a:bodyPr/>
          <a:lstStyle>
            <a:lvl1pPr>
              <a:defRPr/>
            </a:lvl1pPr>
          </a:lstStyle>
          <a:p>
            <a:pPr>
              <a:defRPr/>
            </a:pPr>
            <a:fld id="{2A07936C-33C2-48EF-93CE-8B891073D76F}" type="slidenum">
              <a:rPr lang="da-DK"/>
              <a:pPr>
                <a:defRPr/>
              </a:pPr>
              <a:t>‹#›</a:t>
            </a:fld>
            <a:endParaRPr lang="da-DK"/>
          </a:p>
        </p:txBody>
      </p:sp>
    </p:spTree>
    <p:extLst>
      <p:ext uri="{BB962C8B-B14F-4D97-AF65-F5344CB8AC3E}">
        <p14:creationId xmlns:p14="http://schemas.microsoft.com/office/powerpoint/2010/main" val="281563470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da-DK"/>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6"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7" name="Rectangle 20"/>
          <p:cNvSpPr>
            <a:spLocks noGrp="1" noChangeArrowheads="1"/>
          </p:cNvSpPr>
          <p:nvPr>
            <p:ph type="sldNum" sz="quarter" idx="12"/>
          </p:nvPr>
        </p:nvSpPr>
        <p:spPr/>
        <p:txBody>
          <a:bodyPr/>
          <a:lstStyle>
            <a:lvl1pPr>
              <a:defRPr/>
            </a:lvl1pPr>
          </a:lstStyle>
          <a:p>
            <a:pPr>
              <a:defRPr/>
            </a:pPr>
            <a:fld id="{24C9D1A9-C03A-44AE-83FA-E8A8F583EC40}" type="slidenum">
              <a:rPr lang="da-DK"/>
              <a:pPr>
                <a:defRPr/>
              </a:pPr>
              <a:t>‹#›</a:t>
            </a:fld>
            <a:endParaRPr lang="da-DK"/>
          </a:p>
        </p:txBody>
      </p:sp>
    </p:spTree>
    <p:extLst>
      <p:ext uri="{BB962C8B-B14F-4D97-AF65-F5344CB8AC3E}">
        <p14:creationId xmlns:p14="http://schemas.microsoft.com/office/powerpoint/2010/main" val="277890737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da-DK"/>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6"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7" name="Rectangle 20"/>
          <p:cNvSpPr>
            <a:spLocks noGrp="1" noChangeArrowheads="1"/>
          </p:cNvSpPr>
          <p:nvPr>
            <p:ph type="sldNum" sz="quarter" idx="12"/>
          </p:nvPr>
        </p:nvSpPr>
        <p:spPr/>
        <p:txBody>
          <a:bodyPr/>
          <a:lstStyle>
            <a:lvl1pPr>
              <a:defRPr/>
            </a:lvl1pPr>
          </a:lstStyle>
          <a:p>
            <a:pPr>
              <a:defRPr/>
            </a:pPr>
            <a:fld id="{FDB78ED3-E385-4355-942F-5C3AA2688CD8}" type="slidenum">
              <a:rPr lang="da-DK"/>
              <a:pPr>
                <a:defRPr/>
              </a:pPr>
              <a:t>‹#›</a:t>
            </a:fld>
            <a:endParaRPr lang="da-DK"/>
          </a:p>
        </p:txBody>
      </p:sp>
    </p:spTree>
    <p:extLst>
      <p:ext uri="{BB962C8B-B14F-4D97-AF65-F5344CB8AC3E}">
        <p14:creationId xmlns:p14="http://schemas.microsoft.com/office/powerpoint/2010/main" val="68359039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da-DK"/>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4"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5"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6" name="Rectangle 20"/>
          <p:cNvSpPr>
            <a:spLocks noGrp="1" noChangeArrowheads="1"/>
          </p:cNvSpPr>
          <p:nvPr>
            <p:ph type="sldNum" sz="quarter" idx="12"/>
          </p:nvPr>
        </p:nvSpPr>
        <p:spPr/>
        <p:txBody>
          <a:bodyPr/>
          <a:lstStyle>
            <a:lvl1pPr>
              <a:defRPr/>
            </a:lvl1pPr>
          </a:lstStyle>
          <a:p>
            <a:pPr>
              <a:defRPr/>
            </a:pPr>
            <a:fld id="{17A0B3EA-13E8-46D4-87AD-ADA56B1FB6ED}" type="slidenum">
              <a:rPr lang="da-DK"/>
              <a:pPr>
                <a:defRPr/>
              </a:pPr>
              <a:t>‹#›</a:t>
            </a:fld>
            <a:endParaRPr lang="da-DK"/>
          </a:p>
        </p:txBody>
      </p:sp>
    </p:spTree>
    <p:extLst>
      <p:ext uri="{BB962C8B-B14F-4D97-AF65-F5344CB8AC3E}">
        <p14:creationId xmlns:p14="http://schemas.microsoft.com/office/powerpoint/2010/main" val="409631064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7650" y="152400"/>
            <a:ext cx="1754188" cy="5715000"/>
          </a:xfrm>
        </p:spPr>
        <p:txBody>
          <a:bodyPr vert="eaVert"/>
          <a:lstStyle/>
          <a:p>
            <a:r>
              <a:rPr lang="en-US"/>
              <a:t>Click to edit Master title style</a:t>
            </a:r>
            <a:endParaRPr lang="da-DK"/>
          </a:p>
        </p:txBody>
      </p:sp>
      <p:sp>
        <p:nvSpPr>
          <p:cNvPr id="3" name="Vertical Text Placeholder 2"/>
          <p:cNvSpPr>
            <a:spLocks noGrp="1"/>
          </p:cNvSpPr>
          <p:nvPr>
            <p:ph type="body" orient="vert" idx="1"/>
          </p:nvPr>
        </p:nvSpPr>
        <p:spPr>
          <a:xfrm>
            <a:off x="1330325" y="152400"/>
            <a:ext cx="5114925"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4"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5"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6" name="Rectangle 20"/>
          <p:cNvSpPr>
            <a:spLocks noGrp="1" noChangeArrowheads="1"/>
          </p:cNvSpPr>
          <p:nvPr>
            <p:ph type="sldNum" sz="quarter" idx="12"/>
          </p:nvPr>
        </p:nvSpPr>
        <p:spPr/>
        <p:txBody>
          <a:bodyPr/>
          <a:lstStyle>
            <a:lvl1pPr>
              <a:defRPr/>
            </a:lvl1pPr>
          </a:lstStyle>
          <a:p>
            <a:pPr>
              <a:defRPr/>
            </a:pPr>
            <a:fld id="{9B2A0450-920B-4E2F-AC3D-1A2E2A02F02C}" type="slidenum">
              <a:rPr lang="da-DK"/>
              <a:pPr>
                <a:defRPr/>
              </a:pPr>
              <a:t>‹#›</a:t>
            </a:fld>
            <a:endParaRPr lang="da-DK"/>
          </a:p>
        </p:txBody>
      </p:sp>
    </p:spTree>
    <p:extLst>
      <p:ext uri="{BB962C8B-B14F-4D97-AF65-F5344CB8AC3E}">
        <p14:creationId xmlns:p14="http://schemas.microsoft.com/office/powerpoint/2010/main" val="214147182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30325" y="152400"/>
            <a:ext cx="6934200" cy="720725"/>
          </a:xfrm>
        </p:spPr>
        <p:txBody>
          <a:bodyPr/>
          <a:lstStyle/>
          <a:p>
            <a:r>
              <a:rPr lang="en-US"/>
              <a:t>Click to edit Master title style</a:t>
            </a:r>
            <a:endParaRPr lang="da-DK"/>
          </a:p>
        </p:txBody>
      </p:sp>
      <p:sp>
        <p:nvSpPr>
          <p:cNvPr id="3" name="Table Placeholder 2"/>
          <p:cNvSpPr>
            <a:spLocks noGrp="1"/>
          </p:cNvSpPr>
          <p:nvPr>
            <p:ph type="tbl" idx="1"/>
          </p:nvPr>
        </p:nvSpPr>
        <p:spPr>
          <a:xfrm>
            <a:off x="1403350" y="1125538"/>
            <a:ext cx="6948488" cy="4741862"/>
          </a:xfrm>
        </p:spPr>
        <p:txBody>
          <a:bodyPr/>
          <a:lstStyle/>
          <a:p>
            <a:pPr lvl="0"/>
            <a:endParaRPr lang="da-DK" noProof="0"/>
          </a:p>
        </p:txBody>
      </p:sp>
      <p:sp>
        <p:nvSpPr>
          <p:cNvPr id="4" name="Rectangle 18"/>
          <p:cNvSpPr>
            <a:spLocks noGrp="1" noChangeArrowheads="1"/>
          </p:cNvSpPr>
          <p:nvPr>
            <p:ph type="dt" sz="half" idx="10"/>
          </p:nvPr>
        </p:nvSpPr>
        <p:spPr/>
        <p:txBody>
          <a:bodyPr/>
          <a:lstStyle>
            <a:lvl1pPr>
              <a:defRPr/>
            </a:lvl1pPr>
          </a:lstStyle>
          <a:p>
            <a:pPr>
              <a:defRPr/>
            </a:pPr>
            <a:r>
              <a:rPr lang="en-US"/>
              <a:t>MM20456, Combilent Group/TX RX Systems, Inc. Proprietary and Confidential</a:t>
            </a:r>
            <a:endParaRPr lang="da-DK"/>
          </a:p>
        </p:txBody>
      </p:sp>
      <p:sp>
        <p:nvSpPr>
          <p:cNvPr id="5" name="Rectangle 19"/>
          <p:cNvSpPr>
            <a:spLocks noGrp="1" noChangeArrowheads="1"/>
          </p:cNvSpPr>
          <p:nvPr>
            <p:ph type="ftr" sz="quarter" idx="11"/>
          </p:nvPr>
        </p:nvSpPr>
        <p:spPr/>
        <p:txBody>
          <a:bodyPr/>
          <a:lstStyle>
            <a:lvl1pPr>
              <a:defRPr/>
            </a:lvl1pPr>
          </a:lstStyle>
          <a:p>
            <a:pPr>
              <a:defRPr/>
            </a:pPr>
            <a:r>
              <a:rPr lang="en-US"/>
              <a:t>MM20456, Combilent Group/TX RX Systems, Inc. Proprietary and Confidential</a:t>
            </a:r>
            <a:endParaRPr lang="da-DK"/>
          </a:p>
        </p:txBody>
      </p:sp>
      <p:sp>
        <p:nvSpPr>
          <p:cNvPr id="6" name="Rectangle 20"/>
          <p:cNvSpPr>
            <a:spLocks noGrp="1" noChangeArrowheads="1"/>
          </p:cNvSpPr>
          <p:nvPr>
            <p:ph type="sldNum" sz="quarter" idx="12"/>
          </p:nvPr>
        </p:nvSpPr>
        <p:spPr/>
        <p:txBody>
          <a:bodyPr/>
          <a:lstStyle>
            <a:lvl1pPr>
              <a:defRPr/>
            </a:lvl1pPr>
          </a:lstStyle>
          <a:p>
            <a:pPr>
              <a:defRPr/>
            </a:pPr>
            <a:fld id="{971D59F5-B1F9-4A73-9D96-3B6F45593DF5}" type="slidenum">
              <a:rPr lang="da-DK"/>
              <a:pPr>
                <a:defRPr/>
              </a:pPr>
              <a:t>‹#›</a:t>
            </a:fld>
            <a:endParaRPr lang="da-DK"/>
          </a:p>
        </p:txBody>
      </p:sp>
    </p:spTree>
    <p:extLst>
      <p:ext uri="{BB962C8B-B14F-4D97-AF65-F5344CB8AC3E}">
        <p14:creationId xmlns:p14="http://schemas.microsoft.com/office/powerpoint/2010/main" val="332208028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30325" y="152400"/>
            <a:ext cx="6934200"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a:t>Head line</a:t>
            </a:r>
          </a:p>
        </p:txBody>
      </p:sp>
      <p:sp>
        <p:nvSpPr>
          <p:cNvPr id="1027" name="Rectangle 3"/>
          <p:cNvSpPr>
            <a:spLocks noGrp="1" noChangeArrowheads="1"/>
          </p:cNvSpPr>
          <p:nvPr>
            <p:ph type="body" idx="1"/>
          </p:nvPr>
        </p:nvSpPr>
        <p:spPr bwMode="auto">
          <a:xfrm>
            <a:off x="1403350" y="1125538"/>
            <a:ext cx="6948488" cy="474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t>Text</a:t>
            </a:r>
          </a:p>
          <a:p>
            <a:pPr lvl="1"/>
            <a:r>
              <a:rPr lang="sv-SE"/>
              <a:t>Text</a:t>
            </a:r>
          </a:p>
        </p:txBody>
      </p:sp>
      <p:sp>
        <p:nvSpPr>
          <p:cNvPr id="1028" name="Rectangle 12"/>
          <p:cNvSpPr>
            <a:spLocks noChangeArrowheads="1"/>
          </p:cNvSpPr>
          <p:nvPr/>
        </p:nvSpPr>
        <p:spPr bwMode="auto">
          <a:xfrm>
            <a:off x="0" y="0"/>
            <a:ext cx="971550"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sz="3200" b="1">
              <a:solidFill>
                <a:schemeClr val="bg2"/>
              </a:solidFill>
            </a:endParaRPr>
          </a:p>
        </p:txBody>
      </p:sp>
      <p:sp>
        <p:nvSpPr>
          <p:cNvPr id="1029" name="Text Box 16"/>
          <p:cNvSpPr txBox="1">
            <a:spLocks noChangeArrowheads="1"/>
          </p:cNvSpPr>
          <p:nvPr/>
        </p:nvSpPr>
        <p:spPr bwMode="auto">
          <a:xfrm>
            <a:off x="6343650" y="6053138"/>
            <a:ext cx="16748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algn="ctr" eaLnBrk="0" fontAlgn="base" hangingPunct="0">
              <a:spcBef>
                <a:spcPct val="0"/>
              </a:spcBef>
              <a:spcAft>
                <a:spcPct val="0"/>
              </a:spcAft>
              <a:defRPr>
                <a:solidFill>
                  <a:schemeClr val="tx1"/>
                </a:solidFill>
                <a:latin typeface="Arial"/>
              </a:defRPr>
            </a:lvl6pPr>
            <a:lvl7pPr marL="2971800" indent="-228600" algn="ctr" eaLnBrk="0" fontAlgn="base" hangingPunct="0">
              <a:spcBef>
                <a:spcPct val="0"/>
              </a:spcBef>
              <a:spcAft>
                <a:spcPct val="0"/>
              </a:spcAft>
              <a:defRPr>
                <a:solidFill>
                  <a:schemeClr val="tx1"/>
                </a:solidFill>
                <a:latin typeface="Arial"/>
              </a:defRPr>
            </a:lvl7pPr>
            <a:lvl8pPr marL="3429000" indent="-228600" algn="ctr" eaLnBrk="0" fontAlgn="base" hangingPunct="0">
              <a:spcBef>
                <a:spcPct val="0"/>
              </a:spcBef>
              <a:spcAft>
                <a:spcPct val="0"/>
              </a:spcAft>
              <a:defRPr>
                <a:solidFill>
                  <a:schemeClr val="tx1"/>
                </a:solidFill>
                <a:latin typeface="Arial"/>
              </a:defRPr>
            </a:lvl8pPr>
            <a:lvl9pPr marL="3886200" indent="-228600" algn="ctr" eaLnBrk="0" fontAlgn="base" hangingPunct="0">
              <a:spcBef>
                <a:spcPct val="0"/>
              </a:spcBef>
              <a:spcAft>
                <a:spcPct val="0"/>
              </a:spcAft>
              <a:defRPr>
                <a:solidFill>
                  <a:schemeClr val="tx1"/>
                </a:solidFill>
                <a:latin typeface="Arial"/>
              </a:defRPr>
            </a:lvl9pPr>
          </a:lstStyle>
          <a:p>
            <a:pPr eaLnBrk="1" hangingPunct="1">
              <a:defRPr/>
            </a:pPr>
            <a:endParaRPr lang="en-US"/>
          </a:p>
        </p:txBody>
      </p:sp>
      <p:sp>
        <p:nvSpPr>
          <p:cNvPr id="1030" name="Text Box 17"/>
          <p:cNvSpPr txBox="1">
            <a:spLocks noChangeArrowheads="1"/>
          </p:cNvSpPr>
          <p:nvPr/>
        </p:nvSpPr>
        <p:spPr bwMode="auto">
          <a:xfrm>
            <a:off x="6727031" y="6145212"/>
            <a:ext cx="1584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algn="ctr" eaLnBrk="0" fontAlgn="base" hangingPunct="0">
              <a:spcBef>
                <a:spcPct val="0"/>
              </a:spcBef>
              <a:spcAft>
                <a:spcPct val="0"/>
              </a:spcAft>
              <a:defRPr>
                <a:solidFill>
                  <a:schemeClr val="tx1"/>
                </a:solidFill>
                <a:latin typeface="Arial"/>
              </a:defRPr>
            </a:lvl6pPr>
            <a:lvl7pPr marL="2971800" indent="-228600" algn="ctr" eaLnBrk="0" fontAlgn="base" hangingPunct="0">
              <a:spcBef>
                <a:spcPct val="0"/>
              </a:spcBef>
              <a:spcAft>
                <a:spcPct val="0"/>
              </a:spcAft>
              <a:defRPr>
                <a:solidFill>
                  <a:schemeClr val="tx1"/>
                </a:solidFill>
                <a:latin typeface="Arial"/>
              </a:defRPr>
            </a:lvl7pPr>
            <a:lvl8pPr marL="3429000" indent="-228600" algn="ctr" eaLnBrk="0" fontAlgn="base" hangingPunct="0">
              <a:spcBef>
                <a:spcPct val="0"/>
              </a:spcBef>
              <a:spcAft>
                <a:spcPct val="0"/>
              </a:spcAft>
              <a:defRPr>
                <a:solidFill>
                  <a:schemeClr val="tx1"/>
                </a:solidFill>
                <a:latin typeface="Arial"/>
              </a:defRPr>
            </a:lvl8pPr>
            <a:lvl9pPr marL="3886200" indent="-228600" algn="ctr" eaLnBrk="0" fontAlgn="base" hangingPunct="0">
              <a:spcBef>
                <a:spcPct val="0"/>
              </a:spcBef>
              <a:spcAft>
                <a:spcPct val="0"/>
              </a:spcAft>
              <a:defRPr>
                <a:solidFill>
                  <a:schemeClr val="tx1"/>
                </a:solidFill>
                <a:latin typeface="Arial"/>
              </a:defRPr>
            </a:lvl9pPr>
          </a:lstStyle>
          <a:p>
            <a:pPr eaLnBrk="1" hangingPunct="1">
              <a:spcBef>
                <a:spcPct val="50000"/>
              </a:spcBef>
              <a:defRPr/>
            </a:pPr>
            <a:endParaRPr lang="en-US"/>
          </a:p>
        </p:txBody>
      </p:sp>
      <p:sp>
        <p:nvSpPr>
          <p:cNvPr id="1042" name="Rectangle 18"/>
          <p:cNvSpPr>
            <a:spLocks noGrp="1" noChangeArrowheads="1"/>
          </p:cNvSpPr>
          <p:nvPr>
            <p:ph type="dt" sz="half" idx="2"/>
          </p:nvPr>
        </p:nvSpPr>
        <p:spPr bwMode="auto">
          <a:xfrm>
            <a:off x="600075" y="6145212"/>
            <a:ext cx="1476375"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lvl1pPr>
          </a:lstStyle>
          <a:p>
            <a:pPr>
              <a:defRPr/>
            </a:pPr>
            <a:r>
              <a:rPr lang="en-US"/>
              <a:t>MM20456, Combilent Group/TX RX Systems, Inc. Proprietary and Confidential</a:t>
            </a:r>
            <a:endParaRPr lang="da-DK"/>
          </a:p>
        </p:txBody>
      </p:sp>
      <p:sp>
        <p:nvSpPr>
          <p:cNvPr id="1043" name="Rectangle 19"/>
          <p:cNvSpPr>
            <a:spLocks noGrp="1" noChangeArrowheads="1"/>
          </p:cNvSpPr>
          <p:nvPr>
            <p:ph type="ftr" sz="quarter" idx="3"/>
          </p:nvPr>
        </p:nvSpPr>
        <p:spPr bwMode="auto">
          <a:xfrm>
            <a:off x="2990850" y="6083300"/>
            <a:ext cx="22288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r>
              <a:rPr lang="en-US"/>
              <a:t>MM20456, Combilent Group/TX RX Systems, Inc. Proprietary and Confidential</a:t>
            </a:r>
            <a:endParaRPr lang="da-DK"/>
          </a:p>
        </p:txBody>
      </p:sp>
      <p:sp>
        <p:nvSpPr>
          <p:cNvPr id="1044" name="Rectangle 20"/>
          <p:cNvSpPr>
            <a:spLocks noGrp="1" noChangeArrowheads="1"/>
          </p:cNvSpPr>
          <p:nvPr>
            <p:ph type="sldNum" sz="quarter" idx="4"/>
          </p:nvPr>
        </p:nvSpPr>
        <p:spPr bwMode="auto">
          <a:xfrm>
            <a:off x="7812088" y="6014719"/>
            <a:ext cx="5397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FA58736D-8B7A-4086-9D69-87B243205536}" type="slidenum">
              <a:rPr lang="da-DK"/>
              <a:pPr>
                <a:defRPr/>
              </a:pPr>
              <a:t>‹#›</a:t>
            </a:fld>
            <a:endParaRPr lang="da-DK"/>
          </a:p>
        </p:txBody>
      </p:sp>
      <p:sp>
        <p:nvSpPr>
          <p:cNvPr id="1034" name="Text Box 21"/>
          <p:cNvSpPr txBox="1">
            <a:spLocks noChangeArrowheads="1"/>
          </p:cNvSpPr>
          <p:nvPr/>
        </p:nvSpPr>
        <p:spPr bwMode="auto">
          <a:xfrm>
            <a:off x="7524750" y="6237288"/>
            <a:ext cx="1511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algn="ctr" eaLnBrk="0" fontAlgn="base" hangingPunct="0">
              <a:spcBef>
                <a:spcPct val="0"/>
              </a:spcBef>
              <a:spcAft>
                <a:spcPct val="0"/>
              </a:spcAft>
              <a:defRPr>
                <a:solidFill>
                  <a:schemeClr val="tx1"/>
                </a:solidFill>
                <a:latin typeface="Arial"/>
              </a:defRPr>
            </a:lvl6pPr>
            <a:lvl7pPr marL="2971800" indent="-228600" algn="ctr" eaLnBrk="0" fontAlgn="base" hangingPunct="0">
              <a:spcBef>
                <a:spcPct val="0"/>
              </a:spcBef>
              <a:spcAft>
                <a:spcPct val="0"/>
              </a:spcAft>
              <a:defRPr>
                <a:solidFill>
                  <a:schemeClr val="tx1"/>
                </a:solidFill>
                <a:latin typeface="Arial"/>
              </a:defRPr>
            </a:lvl7pPr>
            <a:lvl8pPr marL="3429000" indent="-228600" algn="ctr" eaLnBrk="0" fontAlgn="base" hangingPunct="0">
              <a:spcBef>
                <a:spcPct val="0"/>
              </a:spcBef>
              <a:spcAft>
                <a:spcPct val="0"/>
              </a:spcAft>
              <a:defRPr>
                <a:solidFill>
                  <a:schemeClr val="tx1"/>
                </a:solidFill>
                <a:latin typeface="Arial"/>
              </a:defRPr>
            </a:lvl8pPr>
            <a:lvl9pPr marL="3886200" indent="-228600" algn="ctr" eaLnBrk="0" fontAlgn="base" hangingPunct="0">
              <a:spcBef>
                <a:spcPct val="0"/>
              </a:spcBef>
              <a:spcAft>
                <a:spcPct val="0"/>
              </a:spcAft>
              <a:defRPr>
                <a:solidFill>
                  <a:schemeClr val="tx1"/>
                </a:solidFill>
                <a:latin typeface="Arial"/>
              </a:defRPr>
            </a:lvl9pPr>
          </a:lstStyle>
          <a:p>
            <a:pPr eaLnBrk="1" hangingPunct="1">
              <a:defRPr/>
            </a:pPr>
            <a:endParaRPr lang="en-US"/>
          </a:p>
        </p:txBody>
      </p:sp>
      <p:sp>
        <p:nvSpPr>
          <p:cNvPr id="1035" name="Text Box 22"/>
          <p:cNvSpPr txBox="1">
            <a:spLocks noChangeArrowheads="1"/>
          </p:cNvSpPr>
          <p:nvPr/>
        </p:nvSpPr>
        <p:spPr bwMode="auto">
          <a:xfrm>
            <a:off x="7432675" y="6040438"/>
            <a:ext cx="1171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algn="ctr" eaLnBrk="0" fontAlgn="base" hangingPunct="0">
              <a:spcBef>
                <a:spcPct val="0"/>
              </a:spcBef>
              <a:spcAft>
                <a:spcPct val="0"/>
              </a:spcAft>
              <a:defRPr>
                <a:solidFill>
                  <a:schemeClr val="tx1"/>
                </a:solidFill>
                <a:latin typeface="Arial"/>
              </a:defRPr>
            </a:lvl6pPr>
            <a:lvl7pPr marL="2971800" indent="-228600" algn="ctr" eaLnBrk="0" fontAlgn="base" hangingPunct="0">
              <a:spcBef>
                <a:spcPct val="0"/>
              </a:spcBef>
              <a:spcAft>
                <a:spcPct val="0"/>
              </a:spcAft>
              <a:defRPr>
                <a:solidFill>
                  <a:schemeClr val="tx1"/>
                </a:solidFill>
                <a:latin typeface="Arial"/>
              </a:defRPr>
            </a:lvl7pPr>
            <a:lvl8pPr marL="3429000" indent="-228600" algn="ctr" eaLnBrk="0" fontAlgn="base" hangingPunct="0">
              <a:spcBef>
                <a:spcPct val="0"/>
              </a:spcBef>
              <a:spcAft>
                <a:spcPct val="0"/>
              </a:spcAft>
              <a:defRPr>
                <a:solidFill>
                  <a:schemeClr val="tx1"/>
                </a:solidFill>
                <a:latin typeface="Arial"/>
              </a:defRPr>
            </a:lvl8pPr>
            <a:lvl9pPr marL="3886200" indent="-228600" algn="ctr" eaLnBrk="0" fontAlgn="base" hangingPunct="0">
              <a:spcBef>
                <a:spcPct val="0"/>
              </a:spcBef>
              <a:spcAft>
                <a:spcPct val="0"/>
              </a:spcAft>
              <a:defRPr>
                <a:solidFill>
                  <a:schemeClr val="tx1"/>
                </a:solidFill>
                <a:latin typeface="Arial"/>
              </a:defRPr>
            </a:lvl9pPr>
          </a:lstStyle>
          <a:p>
            <a:pPr eaLnBrk="1" hangingPunct="1">
              <a:defRPr/>
            </a:pPr>
            <a:endParaRPr lang="en-US"/>
          </a:p>
        </p:txBody>
      </p:sp>
      <p:sp>
        <p:nvSpPr>
          <p:cNvPr id="1036" name="Text Box 23"/>
          <p:cNvSpPr txBox="1">
            <a:spLocks noChangeArrowheads="1"/>
          </p:cNvSpPr>
          <p:nvPr/>
        </p:nvSpPr>
        <p:spPr bwMode="auto">
          <a:xfrm>
            <a:off x="7380288" y="5661025"/>
            <a:ext cx="11525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algn="ctr" eaLnBrk="0" fontAlgn="base" hangingPunct="0">
              <a:spcBef>
                <a:spcPct val="0"/>
              </a:spcBef>
              <a:spcAft>
                <a:spcPct val="0"/>
              </a:spcAft>
              <a:defRPr>
                <a:solidFill>
                  <a:schemeClr val="tx1"/>
                </a:solidFill>
                <a:latin typeface="Arial"/>
              </a:defRPr>
            </a:lvl6pPr>
            <a:lvl7pPr marL="2971800" indent="-228600" algn="ctr" eaLnBrk="0" fontAlgn="base" hangingPunct="0">
              <a:spcBef>
                <a:spcPct val="0"/>
              </a:spcBef>
              <a:spcAft>
                <a:spcPct val="0"/>
              </a:spcAft>
              <a:defRPr>
                <a:solidFill>
                  <a:schemeClr val="tx1"/>
                </a:solidFill>
                <a:latin typeface="Arial"/>
              </a:defRPr>
            </a:lvl7pPr>
            <a:lvl8pPr marL="3429000" indent="-228600" algn="ctr" eaLnBrk="0" fontAlgn="base" hangingPunct="0">
              <a:spcBef>
                <a:spcPct val="0"/>
              </a:spcBef>
              <a:spcAft>
                <a:spcPct val="0"/>
              </a:spcAft>
              <a:defRPr>
                <a:solidFill>
                  <a:schemeClr val="tx1"/>
                </a:solidFill>
                <a:latin typeface="Arial"/>
              </a:defRPr>
            </a:lvl8pPr>
            <a:lvl9pPr marL="3886200" indent="-228600" algn="ctr" eaLnBrk="0" fontAlgn="base" hangingPunct="0">
              <a:spcBef>
                <a:spcPct val="0"/>
              </a:spcBef>
              <a:spcAft>
                <a:spcPct val="0"/>
              </a:spcAft>
              <a:defRPr>
                <a:solidFill>
                  <a:schemeClr val="tx1"/>
                </a:solidFill>
                <a:latin typeface="Arial"/>
              </a:defRPr>
            </a:lvl9pPr>
          </a:lstStyle>
          <a:p>
            <a:pPr eaLnBrk="1" hangingPunct="1">
              <a:defRPr/>
            </a:pPr>
            <a:endParaRPr lang="en-US"/>
          </a:p>
        </p:txBody>
      </p:sp>
      <p:pic>
        <p:nvPicPr>
          <p:cNvPr id="1037" name="Picture 25" descr="Combilent final"/>
          <p:cNvPicPr>
            <a:picLocks noChangeAspect="1" noChangeArrowheads="1"/>
          </p:cNvPicPr>
          <p:nvPr userDrawn="1"/>
        </p:nvPicPr>
        <p:blipFill>
          <a:blip r:embed="rId14">
            <a:extLst>
              <a:ext uri="{28A0092B-C50C-407E-A947-70E740481C1C}">
                <a14:useLocalDpi xmlns:a14="http://schemas.microsoft.com/office/drawing/2010/main" val="0"/>
              </a:ext>
            </a:extLst>
          </a:blip>
          <a:stretch>
            <a:fillRect/>
          </a:stretch>
        </p:blipFill>
        <p:spPr bwMode="auto">
          <a:xfrm>
            <a:off x="6066235" y="6053138"/>
            <a:ext cx="16144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8" name="Rectangle 26"/>
          <p:cNvSpPr>
            <a:spLocks noChangeArrowheads="1"/>
          </p:cNvSpPr>
          <p:nvPr userDrawn="1"/>
        </p:nvSpPr>
        <p:spPr bwMode="auto">
          <a:xfrm>
            <a:off x="250825" y="908050"/>
            <a:ext cx="8497888" cy="144463"/>
          </a:xfrm>
          <a:prstGeom prst="rect">
            <a:avLst/>
          </a:prstGeom>
          <a:gradFill rotWithShape="1">
            <a:gsLst>
              <a:gs pos="0">
                <a:srgbClr val="6B1634"/>
              </a:gs>
              <a:gs pos="100000">
                <a:srgbClr val="E72F71"/>
              </a:gs>
            </a:gsLst>
            <a:path path="shape">
              <a:fillToRect l="50000" t="50000" r="50000" b="50000"/>
            </a:path>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a-DK"/>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hf hdr="0"/>
  <p:txStyles>
    <p:titleStyle>
      <a:lvl1pPr algn="ctr" rtl="0" eaLnBrk="0" fontAlgn="base" hangingPunct="0">
        <a:spcBef>
          <a:spcPct val="0"/>
        </a:spcBef>
        <a:spcAft>
          <a:spcPct val="0"/>
        </a:spcAft>
        <a:defRPr sz="3200" b="1">
          <a:solidFill>
            <a:schemeClr val="bg2"/>
          </a:solidFill>
          <a:latin typeface="+mj-lt"/>
          <a:ea typeface="+mj-ea"/>
          <a:cs typeface="+mj-cs"/>
        </a:defRPr>
      </a:lvl1pPr>
      <a:lvl2pPr algn="ctr" rtl="0" eaLnBrk="0" fontAlgn="base" hangingPunct="0">
        <a:spcBef>
          <a:spcPct val="0"/>
        </a:spcBef>
        <a:spcAft>
          <a:spcPct val="0"/>
        </a:spcAft>
        <a:defRPr sz="3200" b="1">
          <a:solidFill>
            <a:schemeClr val="bg2"/>
          </a:solidFill>
          <a:latin typeface="Arial"/>
        </a:defRPr>
      </a:lvl2pPr>
      <a:lvl3pPr algn="ctr" rtl="0" eaLnBrk="0" fontAlgn="base" hangingPunct="0">
        <a:spcBef>
          <a:spcPct val="0"/>
        </a:spcBef>
        <a:spcAft>
          <a:spcPct val="0"/>
        </a:spcAft>
        <a:defRPr sz="3200" b="1">
          <a:solidFill>
            <a:schemeClr val="bg2"/>
          </a:solidFill>
          <a:latin typeface="Arial"/>
        </a:defRPr>
      </a:lvl3pPr>
      <a:lvl4pPr algn="ctr" rtl="0" eaLnBrk="0" fontAlgn="base" hangingPunct="0">
        <a:spcBef>
          <a:spcPct val="0"/>
        </a:spcBef>
        <a:spcAft>
          <a:spcPct val="0"/>
        </a:spcAft>
        <a:defRPr sz="3200" b="1">
          <a:solidFill>
            <a:schemeClr val="bg2"/>
          </a:solidFill>
          <a:latin typeface="Arial"/>
        </a:defRPr>
      </a:lvl4pPr>
      <a:lvl5pPr algn="ctr" rtl="0" eaLnBrk="0" fontAlgn="base" hangingPunct="0">
        <a:spcBef>
          <a:spcPct val="0"/>
        </a:spcBef>
        <a:spcAft>
          <a:spcPct val="0"/>
        </a:spcAft>
        <a:defRPr sz="3200" b="1">
          <a:solidFill>
            <a:schemeClr val="bg2"/>
          </a:solidFill>
          <a:latin typeface="Arial"/>
        </a:defRPr>
      </a:lvl5pPr>
      <a:lvl6pPr marL="457200" algn="ctr" rtl="0" fontAlgn="base">
        <a:spcBef>
          <a:spcPct val="0"/>
        </a:spcBef>
        <a:spcAft>
          <a:spcPct val="0"/>
        </a:spcAft>
        <a:defRPr sz="3200" b="1">
          <a:solidFill>
            <a:schemeClr val="bg2"/>
          </a:solidFill>
          <a:latin typeface="Arial"/>
        </a:defRPr>
      </a:lvl6pPr>
      <a:lvl7pPr marL="914400" algn="ctr" rtl="0" fontAlgn="base">
        <a:spcBef>
          <a:spcPct val="0"/>
        </a:spcBef>
        <a:spcAft>
          <a:spcPct val="0"/>
        </a:spcAft>
        <a:defRPr sz="3200" b="1">
          <a:solidFill>
            <a:schemeClr val="bg2"/>
          </a:solidFill>
          <a:latin typeface="Arial"/>
        </a:defRPr>
      </a:lvl7pPr>
      <a:lvl8pPr marL="1371600" algn="ctr" rtl="0" fontAlgn="base">
        <a:spcBef>
          <a:spcPct val="0"/>
        </a:spcBef>
        <a:spcAft>
          <a:spcPct val="0"/>
        </a:spcAft>
        <a:defRPr sz="3200" b="1">
          <a:solidFill>
            <a:schemeClr val="bg2"/>
          </a:solidFill>
          <a:latin typeface="Arial"/>
        </a:defRPr>
      </a:lvl8pPr>
      <a:lvl9pPr marL="1828800" algn="ctr" rtl="0" fontAlgn="base">
        <a:spcBef>
          <a:spcPct val="0"/>
        </a:spcBef>
        <a:spcAft>
          <a:spcPct val="0"/>
        </a:spcAft>
        <a:defRPr sz="3200" b="1">
          <a:solidFill>
            <a:schemeClr val="bg2"/>
          </a:solidFill>
          <a:latin typeface="Arial"/>
        </a:defRPr>
      </a:lvl9pPr>
    </p:titleStyle>
    <p:bodyStyle>
      <a:lvl1pPr marL="342900" indent="-342900" algn="l" rtl="0" eaLnBrk="0" fontAlgn="base" hangingPunct="0">
        <a:spcBef>
          <a:spcPct val="20000"/>
        </a:spcBef>
        <a:spcAft>
          <a:spcPct val="0"/>
        </a:spcAft>
        <a:buChar char="•"/>
        <a:defRPr sz="2000">
          <a:solidFill>
            <a:schemeClr val="tx1"/>
          </a:solidFill>
          <a:latin typeface="+mn-lt"/>
          <a:ea typeface="+mn-ea"/>
          <a:cs typeface="+mn-cs"/>
        </a:defRPr>
      </a:lvl1pPr>
      <a:lvl2pPr marL="522288" indent="-65088" algn="l" rtl="0" eaLnBrk="0" fontAlgn="base" hangingPunct="0">
        <a:spcBef>
          <a:spcPct val="20000"/>
        </a:spcBef>
        <a:spcAft>
          <a:spcPct val="0"/>
        </a:spcAft>
        <a:defRPr sz="16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CDHGWHCRhD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RqaNgGJ1my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a:extLst>
              <a:ext uri="{FF2B5EF4-FFF2-40B4-BE49-F238E27FC236}">
                <a16:creationId xmlns:a16="http://schemas.microsoft.com/office/drawing/2014/main" xmlns="" id="{EB36791E-3ABC-452C-A45A-5F79F709482F}"/>
              </a:ext>
            </a:extLst>
          </p:cNvPr>
          <p:cNvSpPr txBox="1"/>
          <p:nvPr/>
        </p:nvSpPr>
        <p:spPr bwMode="auto">
          <a:xfrm>
            <a:off x="0" y="1056807"/>
            <a:ext cx="6227063" cy="4057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ts val="400"/>
              </a:spcAft>
              <a:buChar char="•"/>
              <a:defRPr sz="2000">
                <a:solidFill>
                  <a:schemeClr val="tx1"/>
                </a:solidFill>
                <a:latin typeface="+mn-lt"/>
                <a:ea typeface="+mn-ea"/>
                <a:cs typeface="+mn-cs"/>
              </a:defRPr>
            </a:lvl1pPr>
            <a:lvl2pPr marL="742950" indent="-285750" algn="l" rtl="0" eaLnBrk="0" fontAlgn="base" hangingPunct="0">
              <a:spcBef>
                <a:spcPct val="20000"/>
              </a:spcBef>
              <a:spcAft>
                <a:spcPts val="400"/>
              </a:spcAft>
              <a:buFont typeface="Courier New" panose="02070309020205020404" pitchFamily="49" charset="0"/>
              <a:buChar char="o"/>
              <a:defRPr sz="1600">
                <a:solidFill>
                  <a:schemeClr val="tx1"/>
                </a:solidFill>
                <a:latin typeface="+mn-lt"/>
              </a:defRPr>
            </a:lvl2pPr>
            <a:lvl3pPr marL="1143000" indent="-228600" algn="l" rtl="0" eaLnBrk="0" fontAlgn="base" hangingPunct="0">
              <a:spcBef>
                <a:spcPct val="20000"/>
              </a:spcBef>
              <a:spcAft>
                <a:spcPts val="400"/>
              </a:spcAft>
              <a:buFont typeface="Wingdings" panose="05000000000000000000" pitchFamily="2" charset="2"/>
              <a:buChar char="§"/>
              <a:defRPr sz="1400">
                <a:solidFill>
                  <a:schemeClr val="tx1"/>
                </a:solidFill>
                <a:latin typeface="+mn-lt"/>
              </a:defRPr>
            </a:lvl3pPr>
            <a:lvl4pPr marL="1600200" indent="-228600" algn="l" rtl="0" eaLnBrk="0" fontAlgn="base" hangingPunct="0">
              <a:spcBef>
                <a:spcPct val="20000"/>
              </a:spcBef>
              <a:spcAft>
                <a:spcPts val="400"/>
              </a:spcAft>
              <a:buChar char="–"/>
              <a:defRPr sz="2000">
                <a:solidFill>
                  <a:schemeClr val="tx1"/>
                </a:solidFill>
                <a:latin typeface="+mn-lt"/>
              </a:defRPr>
            </a:lvl4pPr>
            <a:lvl5pPr marL="2057400" indent="-228600" algn="l" rtl="0" eaLnBrk="0" fontAlgn="base" hangingPunct="0">
              <a:spcBef>
                <a:spcPct val="20000"/>
              </a:spcBef>
              <a:spcAft>
                <a:spcPts val="40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lvl="1">
              <a:buFont typeface="Arial" panose="020B0604020202020204" pitchFamily="34" charset="0"/>
              <a:buChar char="•"/>
            </a:pPr>
            <a:r>
              <a:rPr lang="en-US" sz="1400" b="1" kern="0" dirty="0">
                <a:latin typeface="Arial" panose="020B0604020202020204" pitchFamily="34" charset="0"/>
                <a:cs typeface="Arial" panose="020B0604020202020204" pitchFamily="34" charset="0"/>
              </a:rPr>
              <a:t>Needs: </a:t>
            </a:r>
            <a:r>
              <a:rPr lang="en-US" sz="1400" kern="0" dirty="0">
                <a:latin typeface="Arial" panose="020B0604020202020204" pitchFamily="34" charset="0"/>
                <a:cs typeface="Arial" panose="020B0604020202020204" pitchFamily="34" charset="0"/>
              </a:rPr>
              <a:t>Increase system uptime, customer satisfaction and revenue. Decrease maintenance costs.</a:t>
            </a:r>
          </a:p>
          <a:p>
            <a:pPr lvl="1">
              <a:buFont typeface="Arial" panose="020B0604020202020204" pitchFamily="34" charset="0"/>
              <a:buChar char="•"/>
            </a:pPr>
            <a:r>
              <a:rPr lang="en-US" sz="1400" b="1" kern="0" dirty="0">
                <a:latin typeface="Arial" panose="020B0604020202020204" pitchFamily="34" charset="0"/>
                <a:cs typeface="Arial" panose="020B0604020202020204" pitchFamily="34" charset="0"/>
              </a:rPr>
              <a:t>Solution:  </a:t>
            </a:r>
            <a:r>
              <a:rPr lang="en-US" sz="1400" kern="0" dirty="0">
                <a:latin typeface="Arial" panose="020B0604020202020204" pitchFamily="34" charset="0"/>
                <a:cs typeface="Arial" panose="020B0604020202020204" pitchFamily="34" charset="0"/>
              </a:rPr>
              <a:t>Frequency selective or composite Tx antenna power monitor</a:t>
            </a:r>
          </a:p>
          <a:p>
            <a:pPr lvl="1">
              <a:buFont typeface="Arial" panose="020B0604020202020204" pitchFamily="34" charset="0"/>
              <a:buChar char="•"/>
            </a:pPr>
            <a:r>
              <a:rPr lang="en-US" sz="1400" b="1" kern="0" dirty="0">
                <a:latin typeface="Arial" panose="020B0604020202020204" pitchFamily="34" charset="0"/>
                <a:cs typeface="Arial" panose="020B0604020202020204" pitchFamily="34" charset="0"/>
              </a:rPr>
              <a:t>How it Works</a:t>
            </a:r>
          </a:p>
          <a:p>
            <a:pPr lvl="2">
              <a:buFont typeface="Arial" panose="020B0604020202020204" pitchFamily="34" charset="0"/>
              <a:buChar char="•"/>
            </a:pPr>
            <a:r>
              <a:rPr lang="en-US" b="1" kern="0" dirty="0">
                <a:latin typeface="Arial" panose="020B0604020202020204" pitchFamily="34" charset="0"/>
                <a:cs typeface="Arial" panose="020B0604020202020204" pitchFamily="34" charset="0"/>
              </a:rPr>
              <a:t>Integrated</a:t>
            </a:r>
            <a:r>
              <a:rPr lang="en-US" kern="0" dirty="0">
                <a:latin typeface="Arial" panose="020B0604020202020204" pitchFamily="34" charset="0"/>
                <a:cs typeface="Arial" panose="020B0604020202020204" pitchFamily="34" charset="0"/>
              </a:rPr>
              <a:t> in the combiner, Tx filter and duplexer, and </a:t>
            </a:r>
            <a:r>
              <a:rPr lang="en-US" b="1" kern="0" dirty="0">
                <a:latin typeface="Arial" panose="020B0604020202020204" pitchFamily="34" charset="0"/>
                <a:cs typeface="Arial" panose="020B0604020202020204" pitchFamily="34" charset="0"/>
              </a:rPr>
              <a:t>stand-alone </a:t>
            </a:r>
            <a:r>
              <a:rPr lang="en-US" kern="0" dirty="0">
                <a:latin typeface="Arial" panose="020B0604020202020204" pitchFamily="34" charset="0"/>
                <a:cs typeface="Arial" panose="020B0604020202020204" pitchFamily="34" charset="0"/>
              </a:rPr>
              <a:t>model</a:t>
            </a:r>
          </a:p>
          <a:p>
            <a:pPr lvl="2">
              <a:buFont typeface="Arial" panose="020B0604020202020204" pitchFamily="34" charset="0"/>
              <a:buChar char="•"/>
            </a:pPr>
            <a:r>
              <a:rPr lang="en-US" b="1" kern="0" dirty="0">
                <a:latin typeface="Arial" panose="020B0604020202020204" pitchFamily="34" charset="0"/>
                <a:cs typeface="Arial" panose="020B0604020202020204" pitchFamily="34" charset="0"/>
              </a:rPr>
              <a:t>Frequency selective</a:t>
            </a:r>
            <a:r>
              <a:rPr lang="en-US" kern="0" dirty="0">
                <a:latin typeface="Arial" panose="020B0604020202020204" pitchFamily="34" charset="0"/>
                <a:cs typeface="Arial" panose="020B0604020202020204" pitchFamily="34" charset="0"/>
              </a:rPr>
              <a:t> PM:  7/800, 900, and UHF combiners, as well as UHF filters</a:t>
            </a:r>
          </a:p>
          <a:p>
            <a:pPr lvl="2">
              <a:buFont typeface="Arial" panose="020B0604020202020204" pitchFamily="34" charset="0"/>
              <a:buChar char="•"/>
            </a:pPr>
            <a:r>
              <a:rPr lang="en-US" b="1" kern="0" dirty="0">
                <a:latin typeface="Arial" panose="020B0604020202020204" pitchFamily="34" charset="0"/>
                <a:cs typeface="Arial" panose="020B0604020202020204" pitchFamily="34" charset="0"/>
              </a:rPr>
              <a:t>Composite </a:t>
            </a:r>
            <a:r>
              <a:rPr lang="en-US" kern="0" dirty="0">
                <a:latin typeface="Arial" panose="020B0604020202020204" pitchFamily="34" charset="0"/>
                <a:cs typeface="Arial" panose="020B0604020202020204" pitchFamily="34" charset="0"/>
              </a:rPr>
              <a:t>PM in 7/800 Tx filters</a:t>
            </a:r>
          </a:p>
          <a:p>
            <a:pPr lvl="2">
              <a:buFont typeface="Arial" panose="020B0604020202020204" pitchFamily="34" charset="0"/>
              <a:buChar char="•"/>
            </a:pPr>
            <a:r>
              <a:rPr lang="en-US" kern="0" dirty="0">
                <a:latin typeface="Arial" panose="020B0604020202020204" pitchFamily="34" charset="0"/>
                <a:cs typeface="Arial" panose="020B0604020202020204" pitchFamily="34" charset="0"/>
              </a:rPr>
              <a:t>Locally fine-tune the combiner while system is live – no need to switch off other channels</a:t>
            </a:r>
          </a:p>
          <a:p>
            <a:pPr lvl="2">
              <a:buFont typeface="Arial" panose="020B0604020202020204" pitchFamily="34" charset="0"/>
              <a:buChar char="•"/>
            </a:pPr>
            <a:r>
              <a:rPr lang="en-US" b="1" kern="0" dirty="0">
                <a:latin typeface="Arial" panose="020B0604020202020204" pitchFamily="34" charset="0"/>
                <a:cs typeface="Arial" panose="020B0604020202020204" pitchFamily="34" charset="0"/>
              </a:rPr>
              <a:t>Remote, continuous monitoring </a:t>
            </a:r>
            <a:r>
              <a:rPr lang="en-US" kern="0" dirty="0">
                <a:latin typeface="Arial" panose="020B0604020202020204" pitchFamily="34" charset="0"/>
                <a:cs typeface="Arial" panose="020B0604020202020204" pitchFamily="34" charset="0"/>
              </a:rPr>
              <a:t>= identify issues before they become big problems: Forward power | Antenna return loss | Temperature (equipment and shelter) | Door alarms</a:t>
            </a:r>
          </a:p>
          <a:p>
            <a:pPr lvl="2">
              <a:buFont typeface="Arial" panose="020B0604020202020204" pitchFamily="34" charset="0"/>
              <a:buChar char="•"/>
            </a:pPr>
            <a:r>
              <a:rPr lang="en-US" kern="0" dirty="0">
                <a:latin typeface="Arial" panose="020B0604020202020204" pitchFamily="34" charset="0"/>
                <a:cs typeface="Arial" panose="020B0604020202020204" pitchFamily="34" charset="0"/>
              </a:rPr>
              <a:t>Software configurable (e.g., special requests) | Stand-alone “power meter” | </a:t>
            </a:r>
            <a:r>
              <a:rPr lang="en-US" b="1" kern="0" dirty="0">
                <a:latin typeface="Arial" panose="020B0604020202020204" pitchFamily="34" charset="0"/>
                <a:cs typeface="Arial" panose="020B0604020202020204" pitchFamily="34" charset="0"/>
              </a:rPr>
              <a:t>Web server, SNMP and SYSLOG </a:t>
            </a:r>
            <a:r>
              <a:rPr lang="en-US" kern="0" dirty="0">
                <a:latin typeface="Arial" panose="020B0604020202020204" pitchFamily="34" charset="0"/>
                <a:cs typeface="Arial" panose="020B0604020202020204" pitchFamily="34" charset="0"/>
              </a:rPr>
              <a:t>| </a:t>
            </a:r>
            <a:r>
              <a:rPr lang="en-US" b="1" kern="0" dirty="0">
                <a:latin typeface="Arial" panose="020B0604020202020204" pitchFamily="34" charset="0"/>
                <a:cs typeface="Arial" panose="020B0604020202020204" pitchFamily="34" charset="0"/>
              </a:rPr>
              <a:t>UEM integration expected soon</a:t>
            </a:r>
          </a:p>
          <a:p>
            <a:pPr lvl="2">
              <a:buFont typeface="Arial" panose="020B0604020202020204" pitchFamily="34" charset="0"/>
              <a:buChar char="•"/>
            </a:pPr>
            <a:r>
              <a:rPr lang="en-US" kern="0" dirty="0">
                <a:latin typeface="Arial" panose="020B0604020202020204" pitchFamily="34" charset="0"/>
                <a:cs typeface="Arial" panose="020B0604020202020204" pitchFamily="34" charset="0"/>
              </a:rPr>
              <a:t>Video: </a:t>
            </a:r>
            <a:r>
              <a:rPr lang="en-US" kern="0" dirty="0">
                <a:latin typeface="Arial" panose="020B0604020202020204" pitchFamily="34" charset="0"/>
                <a:cs typeface="Arial" panose="020B0604020202020204" pitchFamily="34" charset="0"/>
                <a:hlinkClick r:id="rId3"/>
              </a:rPr>
              <a:t>https://www.youtube.com/watch?v=CDHGWHCRhD0</a:t>
            </a:r>
            <a:r>
              <a:rPr lang="en-US" kern="0" dirty="0">
                <a:latin typeface="Arial" panose="020B0604020202020204" pitchFamily="34" charset="0"/>
                <a:cs typeface="Arial" panose="020B0604020202020204" pitchFamily="34" charset="0"/>
              </a:rPr>
              <a:t> </a:t>
            </a:r>
          </a:p>
          <a:p>
            <a:pPr lvl="1">
              <a:buFont typeface="Arial" panose="020B0604020202020204" pitchFamily="34" charset="0"/>
              <a:buChar char="•"/>
            </a:pPr>
            <a:endParaRPr lang="en-US" sz="1400" kern="0" dirty="0">
              <a:latin typeface="Arial" panose="020B0604020202020204" pitchFamily="34" charset="0"/>
              <a:cs typeface="Arial" panose="020B0604020202020204" pitchFamily="34" charset="0"/>
            </a:endParaRPr>
          </a:p>
          <a:p>
            <a:pPr lvl="1"/>
            <a:endParaRPr lang="en-US" sz="1400" kern="0" dirty="0">
              <a:latin typeface="Arial" panose="020B0604020202020204" pitchFamily="34" charset="0"/>
              <a:cs typeface="Arial" panose="020B0604020202020204" pitchFamily="34" charset="0"/>
            </a:endParaRPr>
          </a:p>
          <a:p>
            <a:endParaRPr lang="en-US" sz="1400" kern="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xmlns="" id="{6C259FF4-DD44-4B42-BF70-289F06D7DE42}"/>
              </a:ext>
            </a:extLst>
          </p:cNvPr>
          <p:cNvSpPr>
            <a:spLocks noGrp="1"/>
          </p:cNvSpPr>
          <p:nvPr>
            <p:ph type="title"/>
          </p:nvPr>
        </p:nvSpPr>
        <p:spPr>
          <a:xfrm>
            <a:off x="1776044" y="177430"/>
            <a:ext cx="5591912" cy="540544"/>
          </a:xfrm>
        </p:spPr>
        <p:txBody>
          <a:bodyPr/>
          <a:lstStyle/>
          <a:p>
            <a:r>
              <a:rPr lang="en-US"/>
              <a:t>Tx Antenna Power Monitor</a:t>
            </a:r>
            <a:endParaRPr lang="en-US">
              <a:solidFill>
                <a:srgbClr val="FF0000"/>
              </a:solidFill>
            </a:endParaRPr>
          </a:p>
        </p:txBody>
      </p:sp>
      <p:sp>
        <p:nvSpPr>
          <p:cNvPr id="6" name="TextBox 5" descr="Combiner with post Tx-filter filter and power monitor&#10;">
            <a:extLst>
              <a:ext uri="{FF2B5EF4-FFF2-40B4-BE49-F238E27FC236}">
                <a16:creationId xmlns:a16="http://schemas.microsoft.com/office/drawing/2014/main" xmlns="" id="{39202D22-5EFF-418E-884D-C7299B59AE6C}"/>
              </a:ext>
            </a:extLst>
          </p:cNvPr>
          <p:cNvSpPr txBox="1"/>
          <p:nvPr/>
        </p:nvSpPr>
        <p:spPr>
          <a:xfrm>
            <a:off x="5822680" y="2901032"/>
            <a:ext cx="3553690" cy="369332"/>
          </a:xfrm>
          <a:prstGeom prst="rect">
            <a:avLst/>
          </a:prstGeom>
          <a:noFill/>
        </p:spPr>
        <p:txBody>
          <a:bodyPr wrap="square" rtlCol="0">
            <a:spAutoFit/>
          </a:bodyPr>
          <a:lstStyle/>
          <a:p>
            <a:pPr algn="ctr"/>
            <a:r>
              <a:rPr lang="en-US" sz="900">
                <a:latin typeface="Arial" panose="020B0604020202020204" pitchFamily="34" charset="0"/>
                <a:cs typeface="Arial" panose="020B0604020202020204" pitchFamily="34" charset="0"/>
              </a:rPr>
              <a:t>Combiner with post Tx-filter filter and </a:t>
            </a:r>
          </a:p>
          <a:p>
            <a:pPr algn="ctr"/>
            <a:r>
              <a:rPr lang="en-US" sz="900">
                <a:latin typeface="Arial" panose="020B0604020202020204" pitchFamily="34" charset="0"/>
                <a:cs typeface="Arial" panose="020B0604020202020204" pitchFamily="34" charset="0"/>
              </a:rPr>
              <a:t>Power Monitor</a:t>
            </a:r>
            <a:endParaRPr lang="da-DK" sz="900">
              <a:latin typeface="Arial" panose="020B0604020202020204" pitchFamily="34" charset="0"/>
              <a:cs typeface="Arial" panose="020B0604020202020204" pitchFamily="34" charset="0"/>
            </a:endParaRPr>
          </a:p>
        </p:txBody>
      </p:sp>
      <p:pic>
        <p:nvPicPr>
          <p:cNvPr id="2050" name="Picture 2" descr="image001">
            <a:extLst>
              <a:ext uri="{FF2B5EF4-FFF2-40B4-BE49-F238E27FC236}">
                <a16:creationId xmlns:a16="http://schemas.microsoft.com/office/drawing/2014/main" xmlns="" id="{98739DF0-AC34-4CD4-8161-4DE6D655EAD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95138" y="3417417"/>
            <a:ext cx="2282552" cy="88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xmlns="" id="{E0158A89-A6B3-47B9-A66A-DDBCE170289A}"/>
              </a:ext>
            </a:extLst>
          </p:cNvPr>
          <p:cNvSpPr txBox="1"/>
          <p:nvPr/>
        </p:nvSpPr>
        <p:spPr>
          <a:xfrm>
            <a:off x="6551164" y="4340437"/>
            <a:ext cx="2125980" cy="230832"/>
          </a:xfrm>
          <a:prstGeom prst="rect">
            <a:avLst/>
          </a:prstGeom>
          <a:noFill/>
        </p:spPr>
        <p:txBody>
          <a:bodyPr wrap="square" rtlCol="0">
            <a:spAutoFit/>
          </a:bodyPr>
          <a:lstStyle/>
          <a:p>
            <a:pPr algn="ctr"/>
            <a:r>
              <a:rPr lang="en-US" sz="900">
                <a:latin typeface="Arial" panose="020B0604020202020204" pitchFamily="34" charset="0"/>
                <a:cs typeface="Arial" panose="020B0604020202020204" pitchFamily="34" charset="0"/>
              </a:rPr>
              <a:t>Stand-alone Power Monitor</a:t>
            </a:r>
            <a:endParaRPr lang="da-DK" sz="900">
              <a:latin typeface="Arial" panose="020B0604020202020204" pitchFamily="34" charset="0"/>
              <a:cs typeface="Arial" panose="020B0604020202020204" pitchFamily="34" charset="0"/>
            </a:endParaRPr>
          </a:p>
        </p:txBody>
      </p:sp>
      <p:pic>
        <p:nvPicPr>
          <p:cNvPr id="4" name="Picture 3" descr="Combiner with post Tx-filter filter and power monitor&#10;">
            <a:extLst>
              <a:ext uri="{FF2B5EF4-FFF2-40B4-BE49-F238E27FC236}">
                <a16:creationId xmlns:a16="http://schemas.microsoft.com/office/drawing/2014/main" xmlns="" id="{7B3939F9-2829-41A8-8DEE-39FC8D284755}"/>
              </a:ext>
            </a:extLst>
          </p:cNvPr>
          <p:cNvPicPr>
            <a:picLocks noChangeAspect="1"/>
          </p:cNvPicPr>
          <p:nvPr/>
        </p:nvPicPr>
        <p:blipFill>
          <a:blip r:embed="rId5"/>
          <a:stretch>
            <a:fillRect/>
          </a:stretch>
        </p:blipFill>
        <p:spPr>
          <a:xfrm>
            <a:off x="6594098" y="1065089"/>
            <a:ext cx="2009888" cy="1824533"/>
          </a:xfrm>
          <a:prstGeom prst="rect">
            <a:avLst/>
          </a:prstGeom>
        </p:spPr>
      </p:pic>
      <p:sp>
        <p:nvSpPr>
          <p:cNvPr id="9" name="Footer Placeholder 8">
            <a:extLst>
              <a:ext uri="{FF2B5EF4-FFF2-40B4-BE49-F238E27FC236}">
                <a16:creationId xmlns:a16="http://schemas.microsoft.com/office/drawing/2014/main" xmlns="" id="{2D279424-2CF0-4C69-8E67-667707D567BB}"/>
              </a:ext>
            </a:extLst>
          </p:cNvPr>
          <p:cNvSpPr>
            <a:spLocks noGrp="1"/>
          </p:cNvSpPr>
          <p:nvPr>
            <p:ph type="ftr" sz="quarter" idx="11"/>
          </p:nvPr>
        </p:nvSpPr>
        <p:spPr>
          <a:xfrm>
            <a:off x="9525" y="65595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000" b="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a:solidFill>
                  <a:schemeClr val="tx1"/>
                </a:solidFill>
              </a:rPr>
              <a:t>TX RX--Combilent Proprietary and Confidential, GD032389</a:t>
            </a:r>
          </a:p>
        </p:txBody>
      </p:sp>
      <p:sp>
        <p:nvSpPr>
          <p:cNvPr id="10" name="Slide Number Placeholder 9">
            <a:extLst>
              <a:ext uri="{FF2B5EF4-FFF2-40B4-BE49-F238E27FC236}">
                <a16:creationId xmlns:a16="http://schemas.microsoft.com/office/drawing/2014/main" xmlns="" id="{56A2CAF6-0ECF-4825-8BD9-5AAAC27EADB3}"/>
              </a:ext>
            </a:extLst>
          </p:cNvPr>
          <p:cNvSpPr>
            <a:spLocks noGrp="1"/>
          </p:cNvSpPr>
          <p:nvPr>
            <p:ph type="sldNum" sz="quarter" idx="12"/>
          </p:nvPr>
        </p:nvSpPr>
        <p:spPr/>
        <p:txBody>
          <a:bodyPr/>
          <a:lstStyle/>
          <a:p>
            <a:fld id="{21863425-792E-4BB7-AB0C-324DA36C3512}" type="slidenum">
              <a:rPr lang="en-US" smtClean="0"/>
              <a:t>1</a:t>
            </a:fld>
            <a:endParaRPr lang="en-US"/>
          </a:p>
        </p:txBody>
      </p:sp>
    </p:spTree>
    <p:extLst>
      <p:ext uri="{BB962C8B-B14F-4D97-AF65-F5344CB8AC3E}">
        <p14:creationId xmlns:p14="http://schemas.microsoft.com/office/powerpoint/2010/main" val="123742420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0307" y="274297"/>
            <a:ext cx="5425916" cy="540544"/>
          </a:xfrm>
        </p:spPr>
        <p:txBody>
          <a:bodyPr/>
          <a:lstStyle/>
          <a:p>
            <a:r>
              <a:rPr lang="en-US"/>
              <a:t>Tx Power Monitor</a:t>
            </a:r>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049624" y="814841"/>
            <a:ext cx="7276726" cy="5372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xmlns="" id="{3C460F91-2C0B-4CFC-98FA-6AD4170D8B31}"/>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000" b="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TX RX--Combilent Proprietary and Confidential, GD032389</a:t>
            </a:r>
          </a:p>
        </p:txBody>
      </p:sp>
      <p:sp>
        <p:nvSpPr>
          <p:cNvPr id="7" name="Slide Number Placeholder 6">
            <a:extLst>
              <a:ext uri="{FF2B5EF4-FFF2-40B4-BE49-F238E27FC236}">
                <a16:creationId xmlns:a16="http://schemas.microsoft.com/office/drawing/2014/main" xmlns="" id="{BDAD104A-EF0B-41FF-BDE4-6F3670D9AD4D}"/>
              </a:ext>
            </a:extLst>
          </p:cNvPr>
          <p:cNvSpPr>
            <a:spLocks noGrp="1"/>
          </p:cNvSpPr>
          <p:nvPr>
            <p:ph type="sldNum" sz="quarter" idx="12"/>
          </p:nvPr>
        </p:nvSpPr>
        <p:spPr/>
        <p:txBody>
          <a:bodyPr/>
          <a:lstStyle/>
          <a:p>
            <a:fld id="{21863425-792E-4BB7-AB0C-324DA36C3512}" type="slidenum">
              <a:rPr lang="en-US" smtClean="0"/>
              <a:t>2</a:t>
            </a:fld>
            <a:endParaRPr lang="en-US"/>
          </a:p>
        </p:txBody>
      </p:sp>
    </p:spTree>
    <p:extLst>
      <p:ext uri="{BB962C8B-B14F-4D97-AF65-F5344CB8AC3E}">
        <p14:creationId xmlns:p14="http://schemas.microsoft.com/office/powerpoint/2010/main" val="15222577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259FF4-DD44-4B42-BF70-289F06D7DE42}"/>
              </a:ext>
            </a:extLst>
          </p:cNvPr>
          <p:cNvSpPr>
            <a:spLocks noGrp="1"/>
          </p:cNvSpPr>
          <p:nvPr>
            <p:ph type="title"/>
          </p:nvPr>
        </p:nvSpPr>
        <p:spPr>
          <a:xfrm>
            <a:off x="1975734" y="188770"/>
            <a:ext cx="5710874" cy="540544"/>
          </a:xfrm>
        </p:spPr>
        <p:txBody>
          <a:bodyPr/>
          <a:lstStyle/>
          <a:p>
            <a:r>
              <a:rPr lang="en-US"/>
              <a:t>Rx Antenna Monitor</a:t>
            </a:r>
            <a:endParaRPr lang="en-US">
              <a:solidFill>
                <a:srgbClr val="FF0000"/>
              </a:solidFill>
            </a:endParaRPr>
          </a:p>
        </p:txBody>
      </p:sp>
      <p:pic>
        <p:nvPicPr>
          <p:cNvPr id="10" name="Content Placeholder 3">
            <a:extLst>
              <a:ext uri="{FF2B5EF4-FFF2-40B4-BE49-F238E27FC236}">
                <a16:creationId xmlns:a16="http://schemas.microsoft.com/office/drawing/2014/main" xmlns="" id="{E6FF01E3-8C64-416E-B667-777A28EA40B9}"/>
              </a:ext>
            </a:extLst>
          </p:cNvPr>
          <p:cNvPicPr>
            <a:picLocks noGrp="1" noChangeAspect="1"/>
          </p:cNvPicPr>
          <p:nvPr>
            <p:ph idx="1"/>
          </p:nvPr>
        </p:nvPicPr>
        <p:blipFill>
          <a:blip r:embed="rId3"/>
          <a:stretch>
            <a:fillRect/>
          </a:stretch>
        </p:blipFill>
        <p:spPr>
          <a:xfrm>
            <a:off x="6330100" y="4490070"/>
            <a:ext cx="2420138" cy="1956061"/>
          </a:xfrm>
          <a:prstGeom prst="rect">
            <a:avLst/>
          </a:prstGeom>
        </p:spPr>
      </p:pic>
      <p:sp>
        <p:nvSpPr>
          <p:cNvPr id="4" name="Footer Placeholder 3">
            <a:extLst>
              <a:ext uri="{FF2B5EF4-FFF2-40B4-BE49-F238E27FC236}">
                <a16:creationId xmlns:a16="http://schemas.microsoft.com/office/drawing/2014/main" xmlns="" id="{D6A6259B-8E99-478D-87EA-E64F5274CE49}"/>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000" b="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TX RX--Combilent Proprietary and Confidential, GD032389</a:t>
            </a:r>
          </a:p>
        </p:txBody>
      </p:sp>
      <p:sp>
        <p:nvSpPr>
          <p:cNvPr id="6" name="Slide Number Placeholder 5">
            <a:extLst>
              <a:ext uri="{FF2B5EF4-FFF2-40B4-BE49-F238E27FC236}">
                <a16:creationId xmlns:a16="http://schemas.microsoft.com/office/drawing/2014/main" xmlns="" id="{3DEE8D2F-63C5-4843-991C-01CE836CF24D}"/>
              </a:ext>
            </a:extLst>
          </p:cNvPr>
          <p:cNvSpPr>
            <a:spLocks noGrp="1"/>
          </p:cNvSpPr>
          <p:nvPr>
            <p:ph type="sldNum" sz="quarter" idx="12"/>
          </p:nvPr>
        </p:nvSpPr>
        <p:spPr/>
        <p:txBody>
          <a:bodyPr/>
          <a:lstStyle/>
          <a:p>
            <a:fld id="{21863425-792E-4BB7-AB0C-324DA36C3512}" type="slidenum">
              <a:rPr lang="en-US" smtClean="0"/>
              <a:t>3</a:t>
            </a:fld>
            <a:endParaRPr lang="en-US"/>
          </a:p>
        </p:txBody>
      </p:sp>
      <p:sp>
        <p:nvSpPr>
          <p:cNvPr id="12" name="Content Placeholder 2">
            <a:extLst>
              <a:ext uri="{FF2B5EF4-FFF2-40B4-BE49-F238E27FC236}">
                <a16:creationId xmlns:a16="http://schemas.microsoft.com/office/drawing/2014/main" xmlns="" id="{062C73A3-4898-49C8-97E9-4305EE3EDF83}"/>
              </a:ext>
            </a:extLst>
          </p:cNvPr>
          <p:cNvSpPr txBox="1"/>
          <p:nvPr/>
        </p:nvSpPr>
        <p:spPr bwMode="auto">
          <a:xfrm>
            <a:off x="536240" y="943323"/>
            <a:ext cx="8031118" cy="3301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t" anchorCtr="0" compatLnSpc="1">
            <a:prstTxWarp prst="textNoShape">
              <a:avLst/>
            </a:prstTxWarp>
          </a:bodyPr>
          <a:lstStyle>
            <a:lvl1pPr marL="342900" indent="-342900" algn="l" rtl="0" eaLnBrk="0" fontAlgn="base" hangingPunct="0">
              <a:spcBef>
                <a:spcPct val="20000"/>
              </a:spcBef>
              <a:spcAft>
                <a:spcPts val="400"/>
              </a:spcAft>
              <a:buChar char="•"/>
              <a:defRPr sz="2000">
                <a:solidFill>
                  <a:schemeClr val="tx1"/>
                </a:solidFill>
                <a:latin typeface="+mn-lt"/>
                <a:ea typeface="+mn-ea"/>
                <a:cs typeface="+mn-cs"/>
              </a:defRPr>
            </a:lvl1pPr>
            <a:lvl2pPr marL="742950" indent="-285750" algn="l" rtl="0" eaLnBrk="0" fontAlgn="base" hangingPunct="0">
              <a:spcBef>
                <a:spcPct val="20000"/>
              </a:spcBef>
              <a:spcAft>
                <a:spcPts val="400"/>
              </a:spcAft>
              <a:buFont typeface="Courier New" panose="02070309020205020404" pitchFamily="49" charset="0"/>
              <a:buChar char="o"/>
              <a:defRPr sz="1600">
                <a:solidFill>
                  <a:schemeClr val="tx1"/>
                </a:solidFill>
                <a:latin typeface="+mn-lt"/>
              </a:defRPr>
            </a:lvl2pPr>
            <a:lvl3pPr marL="1143000" indent="-228600" algn="l" rtl="0" eaLnBrk="0" fontAlgn="base" hangingPunct="0">
              <a:spcBef>
                <a:spcPct val="20000"/>
              </a:spcBef>
              <a:spcAft>
                <a:spcPts val="400"/>
              </a:spcAft>
              <a:buFont typeface="Wingdings" panose="05000000000000000000" pitchFamily="2" charset="2"/>
              <a:buChar char="§"/>
              <a:defRPr sz="1400">
                <a:solidFill>
                  <a:schemeClr val="tx1"/>
                </a:solidFill>
                <a:latin typeface="+mn-lt"/>
              </a:defRPr>
            </a:lvl3pPr>
            <a:lvl4pPr marL="1600200" indent="-228600" algn="l" rtl="0" eaLnBrk="0" fontAlgn="base" hangingPunct="0">
              <a:spcBef>
                <a:spcPct val="20000"/>
              </a:spcBef>
              <a:spcAft>
                <a:spcPts val="400"/>
              </a:spcAft>
              <a:buChar char="–"/>
              <a:defRPr sz="2000">
                <a:solidFill>
                  <a:schemeClr val="tx1"/>
                </a:solidFill>
                <a:latin typeface="+mn-lt"/>
              </a:defRPr>
            </a:lvl4pPr>
            <a:lvl5pPr marL="2057400" indent="-228600" algn="l" rtl="0" eaLnBrk="0" fontAlgn="base" hangingPunct="0">
              <a:spcBef>
                <a:spcPct val="20000"/>
              </a:spcBef>
              <a:spcAft>
                <a:spcPts val="40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r>
              <a:rPr lang="en-US" sz="1400" b="1" kern="0">
                <a:latin typeface="Arial" panose="020B0604020202020204" pitchFamily="34" charset="0"/>
                <a:cs typeface="Arial" panose="020B0604020202020204" pitchFamily="34" charset="0"/>
              </a:rPr>
              <a:t>Needs &amp; Challenges</a:t>
            </a:r>
            <a:endParaRPr lang="en-US" sz="1400" kern="0">
              <a:latin typeface="Arial" panose="020B0604020202020204" pitchFamily="34" charset="0"/>
              <a:cs typeface="Arial" panose="020B0604020202020204" pitchFamily="34" charset="0"/>
            </a:endParaRPr>
          </a:p>
          <a:p>
            <a:pPr lvl="1"/>
            <a:r>
              <a:rPr lang="en-US" sz="1400" kern="0">
                <a:latin typeface="Arial" panose="020B0604020202020204" pitchFamily="34" charset="0"/>
                <a:cs typeface="Arial" panose="020B0604020202020204" pitchFamily="34" charset="0"/>
              </a:rPr>
              <a:t>Increase system uptime, customer satisfaction and revenue. Decrease maintenance costs.</a:t>
            </a:r>
          </a:p>
          <a:p>
            <a:pPr lvl="1"/>
            <a:r>
              <a:rPr lang="en-US" sz="1400" kern="0">
                <a:latin typeface="Arial" panose="020B0604020202020204" pitchFamily="34" charset="0"/>
                <a:cs typeface="Arial" panose="020B0604020202020204" pitchFamily="34" charset="0"/>
              </a:rPr>
              <a:t>Using test equipment for Rx antenna monitoring is not cost effective</a:t>
            </a:r>
          </a:p>
          <a:p>
            <a:pPr lvl="1"/>
            <a:r>
              <a:rPr lang="en-US" sz="1400" kern="0">
                <a:latin typeface="Arial" panose="020B0604020202020204" pitchFamily="34" charset="0"/>
                <a:cs typeface="Arial" panose="020B0604020202020204" pitchFamily="34" charset="0"/>
              </a:rPr>
              <a:t>Continuous monitoring of the Rx antenna is as important as monitoring the Tx antenna to ensure system is operating efficiently</a:t>
            </a:r>
          </a:p>
          <a:p>
            <a:pPr lvl="1"/>
            <a:r>
              <a:rPr lang="en-US" sz="1400" kern="0">
                <a:latin typeface="Arial" panose="020B0604020202020204" pitchFamily="34" charset="0"/>
                <a:cs typeface="Arial" panose="020B0604020202020204" pitchFamily="34" charset="0"/>
              </a:rPr>
              <a:t>Rx antenna also is susceptible to weather (e.g., water, ice, lightning)</a:t>
            </a:r>
          </a:p>
          <a:p>
            <a:r>
              <a:rPr lang="en-US" sz="1400" b="1" kern="0">
                <a:latin typeface="Arial" panose="020B0604020202020204" pitchFamily="34" charset="0"/>
                <a:cs typeface="Arial" panose="020B0604020202020204" pitchFamily="34" charset="0"/>
              </a:rPr>
              <a:t>Solution:  </a:t>
            </a:r>
            <a:r>
              <a:rPr lang="en-US" sz="1400" kern="0">
                <a:latin typeface="Arial" panose="020B0604020202020204" pitchFamily="34" charset="0"/>
                <a:cs typeface="Arial" panose="020B0604020202020204" pitchFamily="34" charset="0"/>
              </a:rPr>
              <a:t>Rx antenna monitor installed in-line with the Rx antenna</a:t>
            </a:r>
          </a:p>
          <a:p>
            <a:r>
              <a:rPr lang="en-US" sz="1400" b="1" kern="0">
                <a:latin typeface="Arial" panose="020B0604020202020204" pitchFamily="34" charset="0"/>
                <a:cs typeface="Arial" panose="020B0604020202020204" pitchFamily="34" charset="0"/>
              </a:rPr>
              <a:t>How it Works</a:t>
            </a:r>
          </a:p>
          <a:p>
            <a:pPr lvl="1"/>
            <a:r>
              <a:rPr lang="en-US" sz="1400" b="1" kern="0">
                <a:latin typeface="Arial" panose="020B0604020202020204" pitchFamily="34" charset="0"/>
                <a:cs typeface="Arial" panose="020B0604020202020204" pitchFamily="34" charset="0"/>
              </a:rPr>
              <a:t>Measures return loss </a:t>
            </a:r>
            <a:r>
              <a:rPr lang="en-US" sz="1400" kern="0">
                <a:latin typeface="Arial" panose="020B0604020202020204" pitchFamily="34" charset="0"/>
                <a:cs typeface="Arial" panose="020B0604020202020204" pitchFamily="34" charset="0"/>
              </a:rPr>
              <a:t>at a customer-specified frequency, board and room temp.</a:t>
            </a:r>
          </a:p>
          <a:p>
            <a:pPr lvl="1"/>
            <a:r>
              <a:rPr lang="en-US" sz="1400" b="1" kern="0">
                <a:latin typeface="Arial" panose="020B0604020202020204" pitchFamily="34" charset="0"/>
                <a:cs typeface="Arial" panose="020B0604020202020204" pitchFamily="34" charset="0"/>
              </a:rPr>
              <a:t>Scans for high level carrier interference </a:t>
            </a:r>
            <a:r>
              <a:rPr lang="en-US" sz="1400" kern="0">
                <a:latin typeface="Arial" panose="020B0604020202020204" pitchFamily="34" charset="0"/>
                <a:cs typeface="Arial" panose="020B0604020202020204" pitchFamily="34" charset="0"/>
              </a:rPr>
              <a:t>in 1 MHz steps. We are working on refining the step size.</a:t>
            </a:r>
          </a:p>
          <a:p>
            <a:pPr lvl="1"/>
            <a:r>
              <a:rPr lang="en-US" sz="1400" kern="0">
                <a:latin typeface="Arial" panose="020B0604020202020204" pitchFamily="34" charset="0"/>
                <a:cs typeface="Arial" panose="020B0604020202020204" pitchFamily="34" charset="0"/>
              </a:rPr>
              <a:t>Compact unit (6” x 6” x 2” and 2 lbs.) simplifies the design and installation process and helps save rack space</a:t>
            </a:r>
          </a:p>
          <a:p>
            <a:pPr lvl="1"/>
            <a:r>
              <a:rPr lang="en-US" sz="1400" kern="0">
                <a:latin typeface="Arial" panose="020B0604020202020204" pitchFamily="34" charset="0"/>
                <a:cs typeface="Arial" panose="020B0604020202020204" pitchFamily="34" charset="0"/>
              </a:rPr>
              <a:t>Integrated web server, SNMP, SYSLOG</a:t>
            </a:r>
          </a:p>
          <a:p>
            <a:pPr lvl="1"/>
            <a:r>
              <a:rPr lang="en-US" sz="1400" kern="0">
                <a:latin typeface="Arial" panose="020B0604020202020204" pitchFamily="34" charset="0"/>
                <a:cs typeface="Arial" panose="020B0604020202020204" pitchFamily="34" charset="0"/>
              </a:rPr>
              <a:t>Alarms are user configured via Ethernet or SNMP</a:t>
            </a:r>
          </a:p>
          <a:p>
            <a:pPr lvl="1"/>
            <a:r>
              <a:rPr lang="en-US" sz="1400" kern="0">
                <a:latin typeface="Arial" panose="020B0604020202020204" pitchFamily="34" charset="0"/>
                <a:cs typeface="Arial" panose="020B0604020202020204" pitchFamily="34" charset="0"/>
              </a:rPr>
              <a:t>VHF, UHF, 7/800 MHz and 900 MHz</a:t>
            </a:r>
          </a:p>
          <a:p>
            <a:pPr lvl="1"/>
            <a:r>
              <a:rPr lang="en-US" sz="1400" kern="0">
                <a:latin typeface="Arial" panose="020B0604020202020204" pitchFamily="34" charset="0"/>
                <a:cs typeface="Arial" panose="020B0604020202020204" pitchFamily="34" charset="0"/>
              </a:rPr>
              <a:t>AC or DC power</a:t>
            </a:r>
          </a:p>
          <a:p>
            <a:pPr lvl="1"/>
            <a:r>
              <a:rPr lang="en-US" sz="1400" kern="0">
                <a:latin typeface="Arial" panose="020B0604020202020204" pitchFamily="34" charset="0"/>
                <a:cs typeface="Arial" panose="020B0604020202020204" pitchFamily="34" charset="0"/>
              </a:rPr>
              <a:t>Video: </a:t>
            </a:r>
            <a:r>
              <a:rPr lang="en-US" sz="1400" kern="0">
                <a:latin typeface="Arial" panose="020B0604020202020204" pitchFamily="34" charset="0"/>
                <a:cs typeface="Arial" panose="020B0604020202020204" pitchFamily="34" charset="0"/>
                <a:hlinkClick r:id="rId4"/>
              </a:rPr>
              <a:t>https://www.youtube.com/watch?v=RqaNgGJ1myM</a:t>
            </a:r>
            <a:r>
              <a:rPr lang="en-US" sz="1400" kern="0">
                <a:latin typeface="Arial" panose="020B0604020202020204" pitchFamily="34" charset="0"/>
                <a:cs typeface="Arial" panose="020B0604020202020204" pitchFamily="34" charset="0"/>
              </a:rPr>
              <a:t> </a:t>
            </a:r>
          </a:p>
          <a:p>
            <a:pPr lvl="1"/>
            <a:endParaRPr lang="en-US" sz="1400" kern="0">
              <a:latin typeface="Arial" panose="020B0604020202020204" pitchFamily="34" charset="0"/>
              <a:cs typeface="Arial" panose="020B0604020202020204" pitchFamily="34" charset="0"/>
            </a:endParaRPr>
          </a:p>
          <a:p>
            <a:endParaRPr lang="en-US" sz="1400" ker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39373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259FF4-DD44-4B42-BF70-289F06D7DE42}"/>
              </a:ext>
            </a:extLst>
          </p:cNvPr>
          <p:cNvSpPr>
            <a:spLocks noGrp="1"/>
          </p:cNvSpPr>
          <p:nvPr>
            <p:ph type="title"/>
          </p:nvPr>
        </p:nvSpPr>
        <p:spPr>
          <a:xfrm>
            <a:off x="1849981" y="204931"/>
            <a:ext cx="5962107" cy="540544"/>
          </a:xfrm>
        </p:spPr>
        <p:txBody>
          <a:bodyPr/>
          <a:lstStyle/>
          <a:p>
            <a:r>
              <a:rPr lang="en-US"/>
              <a:t>Rx Antenna Monitor</a:t>
            </a:r>
            <a:endParaRPr lang="en-US">
              <a:solidFill>
                <a:srgbClr val="FF0000"/>
              </a:solidFill>
            </a:endParaRPr>
          </a:p>
        </p:txBody>
      </p:sp>
      <p:pic>
        <p:nvPicPr>
          <p:cNvPr id="6" name="Picture 5">
            <a:extLst>
              <a:ext uri="{FF2B5EF4-FFF2-40B4-BE49-F238E27FC236}">
                <a16:creationId xmlns:a16="http://schemas.microsoft.com/office/drawing/2014/main" xmlns="" id="{8212B401-AF40-4EE5-BF55-89937C95BCBD}"/>
              </a:ext>
            </a:extLst>
          </p:cNvPr>
          <p:cNvPicPr>
            <a:picLocks noChangeAspect="1"/>
          </p:cNvPicPr>
          <p:nvPr/>
        </p:nvPicPr>
        <p:blipFill>
          <a:blip r:embed="rId3"/>
          <a:srcRect t="12708"/>
          <a:stretch>
            <a:fillRect/>
          </a:stretch>
        </p:blipFill>
        <p:spPr>
          <a:xfrm>
            <a:off x="1305560" y="839527"/>
            <a:ext cx="6532880" cy="5427042"/>
          </a:xfrm>
          <a:prstGeom prst="rect">
            <a:avLst/>
          </a:prstGeom>
        </p:spPr>
      </p:pic>
      <p:sp>
        <p:nvSpPr>
          <p:cNvPr id="7" name="Footer Placeholder 6">
            <a:extLst>
              <a:ext uri="{FF2B5EF4-FFF2-40B4-BE49-F238E27FC236}">
                <a16:creationId xmlns:a16="http://schemas.microsoft.com/office/drawing/2014/main" xmlns="" id="{A95AB58F-BB2F-41CC-8590-C427184AF1E1}"/>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000" b="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TX RX--Combilent Proprietary and Confidential, GD032389</a:t>
            </a:r>
          </a:p>
        </p:txBody>
      </p:sp>
      <p:sp>
        <p:nvSpPr>
          <p:cNvPr id="8" name="Slide Number Placeholder 7">
            <a:extLst>
              <a:ext uri="{FF2B5EF4-FFF2-40B4-BE49-F238E27FC236}">
                <a16:creationId xmlns:a16="http://schemas.microsoft.com/office/drawing/2014/main" xmlns="" id="{6E8269CB-5DDA-4058-860D-6EF5A8C9E0F7}"/>
              </a:ext>
            </a:extLst>
          </p:cNvPr>
          <p:cNvSpPr>
            <a:spLocks noGrp="1"/>
          </p:cNvSpPr>
          <p:nvPr>
            <p:ph type="sldNum" sz="quarter" idx="12"/>
          </p:nvPr>
        </p:nvSpPr>
        <p:spPr/>
        <p:txBody>
          <a:bodyPr/>
          <a:lstStyle/>
          <a:p>
            <a:fld id="{21863425-792E-4BB7-AB0C-324DA36C3512}" type="slidenum">
              <a:rPr lang="en-US" smtClean="0"/>
              <a:t>4</a:t>
            </a:fld>
            <a:endParaRPr lang="en-US"/>
          </a:p>
        </p:txBody>
      </p:sp>
    </p:spTree>
    <p:extLst>
      <p:ext uri="{BB962C8B-B14F-4D97-AF65-F5344CB8AC3E}">
        <p14:creationId xmlns:p14="http://schemas.microsoft.com/office/powerpoint/2010/main" val="238322297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259FF4-DD44-4B42-BF70-289F06D7DE42}"/>
              </a:ext>
            </a:extLst>
          </p:cNvPr>
          <p:cNvSpPr>
            <a:spLocks noGrp="1"/>
          </p:cNvSpPr>
          <p:nvPr>
            <p:ph type="title"/>
          </p:nvPr>
        </p:nvSpPr>
        <p:spPr>
          <a:xfrm>
            <a:off x="1849981" y="204931"/>
            <a:ext cx="5962107" cy="540544"/>
          </a:xfrm>
        </p:spPr>
        <p:txBody>
          <a:bodyPr/>
          <a:lstStyle/>
          <a:p>
            <a:r>
              <a:rPr lang="en-US"/>
              <a:t>Rx Antenna Monitor</a:t>
            </a:r>
            <a:endParaRPr lang="en-US">
              <a:solidFill>
                <a:srgbClr val="FF0000"/>
              </a:solidFill>
            </a:endParaRPr>
          </a:p>
        </p:txBody>
      </p:sp>
      <p:pic>
        <p:nvPicPr>
          <p:cNvPr id="3" name="Picture 2">
            <a:extLst>
              <a:ext uri="{FF2B5EF4-FFF2-40B4-BE49-F238E27FC236}">
                <a16:creationId xmlns:a16="http://schemas.microsoft.com/office/drawing/2014/main" xmlns="" id="{9EC02405-7098-4852-A5EA-48127C3FB587}"/>
              </a:ext>
            </a:extLst>
          </p:cNvPr>
          <p:cNvPicPr>
            <a:picLocks noChangeAspect="1"/>
          </p:cNvPicPr>
          <p:nvPr/>
        </p:nvPicPr>
        <p:blipFill>
          <a:blip r:embed="rId3"/>
          <a:stretch>
            <a:fillRect/>
          </a:stretch>
        </p:blipFill>
        <p:spPr>
          <a:xfrm>
            <a:off x="1341121" y="795712"/>
            <a:ext cx="6289040" cy="5880803"/>
          </a:xfrm>
          <a:prstGeom prst="rect">
            <a:avLst/>
          </a:prstGeom>
        </p:spPr>
      </p:pic>
      <p:sp>
        <p:nvSpPr>
          <p:cNvPr id="7" name="Footer Placeholder 6">
            <a:extLst>
              <a:ext uri="{FF2B5EF4-FFF2-40B4-BE49-F238E27FC236}">
                <a16:creationId xmlns:a16="http://schemas.microsoft.com/office/drawing/2014/main" xmlns="" id="{A95AB58F-BB2F-41CC-8590-C427184AF1E1}"/>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000" b="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TX RX--Combilent Proprietary and Confidential, GD032389</a:t>
            </a:r>
          </a:p>
        </p:txBody>
      </p:sp>
      <p:sp>
        <p:nvSpPr>
          <p:cNvPr id="8" name="Slide Number Placeholder 7">
            <a:extLst>
              <a:ext uri="{FF2B5EF4-FFF2-40B4-BE49-F238E27FC236}">
                <a16:creationId xmlns:a16="http://schemas.microsoft.com/office/drawing/2014/main" xmlns="" id="{6E8269CB-5DDA-4058-860D-6EF5A8C9E0F7}"/>
              </a:ext>
            </a:extLst>
          </p:cNvPr>
          <p:cNvSpPr>
            <a:spLocks noGrp="1"/>
          </p:cNvSpPr>
          <p:nvPr>
            <p:ph type="sldNum" sz="quarter" idx="12"/>
          </p:nvPr>
        </p:nvSpPr>
        <p:spPr/>
        <p:txBody>
          <a:bodyPr/>
          <a:lstStyle/>
          <a:p>
            <a:fld id="{21863425-792E-4BB7-AB0C-324DA36C3512}" type="slidenum">
              <a:rPr lang="en-US" smtClean="0"/>
              <a:t>5</a:t>
            </a:fld>
            <a:endParaRPr lang="en-US"/>
          </a:p>
        </p:txBody>
      </p:sp>
    </p:spTree>
    <p:extLst>
      <p:ext uri="{BB962C8B-B14F-4D97-AF65-F5344CB8AC3E}">
        <p14:creationId xmlns:p14="http://schemas.microsoft.com/office/powerpoint/2010/main" val="393584566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7EDC38-3ACB-4005-AE08-5217D6B03CCB}"/>
              </a:ext>
            </a:extLst>
          </p:cNvPr>
          <p:cNvSpPr>
            <a:spLocks noGrp="1"/>
          </p:cNvSpPr>
          <p:nvPr>
            <p:ph type="title"/>
          </p:nvPr>
        </p:nvSpPr>
        <p:spPr/>
        <p:txBody>
          <a:bodyPr/>
          <a:lstStyle/>
          <a:p>
            <a:r>
              <a:rPr lang="en-US"/>
              <a:t>Business Case for Monitors</a:t>
            </a:r>
          </a:p>
        </p:txBody>
      </p:sp>
      <p:sp>
        <p:nvSpPr>
          <p:cNvPr id="3" name="Content Placeholder 2">
            <a:extLst>
              <a:ext uri="{FF2B5EF4-FFF2-40B4-BE49-F238E27FC236}">
                <a16:creationId xmlns:a16="http://schemas.microsoft.com/office/drawing/2014/main" xmlns="" id="{E907DC75-B5B1-4B23-8776-E2F67F529E93}"/>
              </a:ext>
            </a:extLst>
          </p:cNvPr>
          <p:cNvSpPr>
            <a:spLocks noGrp="1"/>
          </p:cNvSpPr>
          <p:nvPr>
            <p:ph idx="1"/>
          </p:nvPr>
        </p:nvSpPr>
        <p:spPr>
          <a:xfrm>
            <a:off x="589280" y="1098709"/>
            <a:ext cx="7965440" cy="4741862"/>
          </a:xfrm>
        </p:spPr>
        <p:txBody>
          <a:bodyPr/>
          <a:lstStyle/>
          <a:p>
            <a:r>
              <a:rPr lang="en-US" sz="1600" b="1"/>
              <a:t>Increase customer satisfaction</a:t>
            </a:r>
            <a:r>
              <a:rPr lang="en-US" sz="1600"/>
              <a:t> – Show customers the system is running optimally =  increase customer satisfaction</a:t>
            </a:r>
          </a:p>
          <a:p>
            <a:r>
              <a:rPr lang="en-US" sz="1600" b="1"/>
              <a:t>Increase system uptime</a:t>
            </a:r>
            <a:r>
              <a:rPr lang="en-US" sz="1600"/>
              <a:t> – Can react to degrading trends. Resolve potential problems quickly &amp; before customer alerted. System uptime and customer satisfaction increase.</a:t>
            </a:r>
          </a:p>
          <a:p>
            <a:r>
              <a:rPr lang="en-US" sz="1600" b="1"/>
              <a:t>Increase maintenance revenue</a:t>
            </a:r>
            <a:r>
              <a:rPr lang="en-US" sz="1600"/>
              <a:t> – With the additional value noted above, one may choose to increase monthly maintenance fee</a:t>
            </a:r>
          </a:p>
          <a:p>
            <a:r>
              <a:rPr lang="en-US" sz="1600" b="1"/>
              <a:t>Decrease the cost of PM</a:t>
            </a:r>
            <a:r>
              <a:rPr lang="en-US" sz="1600"/>
              <a:t> and </a:t>
            </a:r>
            <a:r>
              <a:rPr lang="en-US" sz="1600" b="1"/>
              <a:t>increase system uptime </a:t>
            </a:r>
            <a:r>
              <a:rPr lang="en-US" sz="1600"/>
              <a:t>-- Before driving to the site to PM it, remotely check the Tx antenna, combiner, Rx antenna, cables and connectors to determine if the equipment are working well. If yes, eliminates need to:</a:t>
            </a:r>
          </a:p>
          <a:p>
            <a:pPr lvl="1"/>
            <a:r>
              <a:rPr lang="en-US"/>
              <a:t>PM the equipment = time and money saved</a:t>
            </a:r>
          </a:p>
          <a:p>
            <a:pPr lvl="1"/>
            <a:r>
              <a:rPr lang="en-US"/>
              <a:t>Take apart cables and connectors -- introduces more problems</a:t>
            </a:r>
          </a:p>
          <a:p>
            <a:pPr lvl="1"/>
            <a:r>
              <a:rPr lang="en-US"/>
              <a:t>Shut down the system for PMing the equipment</a:t>
            </a:r>
          </a:p>
          <a:p>
            <a:r>
              <a:rPr lang="en-US" sz="1600" b="1"/>
              <a:t>Decrease truck rolls and labor costs </a:t>
            </a:r>
            <a:r>
              <a:rPr lang="en-US" sz="1600"/>
              <a:t>– System to send warning alarms (yellow). Decide if it’s necessary to attend to an alarm now or wait to go to the site later (when something else is scheduled to be worked on). Combine site visits to decrease truck rolls and costs. </a:t>
            </a:r>
          </a:p>
          <a:p>
            <a:endParaRPr lang="en-US" sz="1600"/>
          </a:p>
        </p:txBody>
      </p:sp>
      <p:sp>
        <p:nvSpPr>
          <p:cNvPr id="4" name="Date Placeholder 3">
            <a:extLst>
              <a:ext uri="{FF2B5EF4-FFF2-40B4-BE49-F238E27FC236}">
                <a16:creationId xmlns:a16="http://schemas.microsoft.com/office/drawing/2014/main" xmlns="" id="{A55F205C-EA35-4BA7-A132-554F29DD44BD}"/>
              </a:ext>
            </a:extLst>
          </p:cNvPr>
          <p:cNvSpPr>
            <a:spLocks noGrp="1"/>
          </p:cNvSpPr>
          <p:nvPr>
            <p:ph type="dt" sz="half" idx="10"/>
          </p:nvPr>
        </p:nvSpPr>
        <p:spPr/>
        <p:txBody>
          <a:bodyPr/>
          <a:lstStyle/>
          <a:p>
            <a:pPr>
              <a:defRPr/>
            </a:pPr>
            <a:r>
              <a:rPr lang="en-US"/>
              <a:t>Combilent Group/TX RX Systems, Inc. Proprietary and Confidential</a:t>
            </a:r>
            <a:endParaRPr lang="da-DK"/>
          </a:p>
        </p:txBody>
      </p:sp>
      <p:sp>
        <p:nvSpPr>
          <p:cNvPr id="5" name="Slide Number Placeholder 4">
            <a:extLst>
              <a:ext uri="{FF2B5EF4-FFF2-40B4-BE49-F238E27FC236}">
                <a16:creationId xmlns:a16="http://schemas.microsoft.com/office/drawing/2014/main" xmlns="" id="{EBBE4AF7-3718-440B-A351-C66E2B99196D}"/>
              </a:ext>
            </a:extLst>
          </p:cNvPr>
          <p:cNvSpPr>
            <a:spLocks noGrp="1"/>
          </p:cNvSpPr>
          <p:nvPr>
            <p:ph type="sldNum" sz="quarter" idx="12"/>
          </p:nvPr>
        </p:nvSpPr>
        <p:spPr/>
        <p:txBody>
          <a:bodyPr/>
          <a:lstStyle/>
          <a:p>
            <a:pPr>
              <a:defRPr/>
            </a:pPr>
            <a:fld id="{82DE8A52-945F-498C-ADE7-21DF0C04CC6D}" type="slidenum">
              <a:rPr lang="da-DK" smtClean="0"/>
              <a:pPr>
                <a:defRPr/>
              </a:pPr>
              <a:t>6</a:t>
            </a:fld>
            <a:endParaRPr lang="da-DK"/>
          </a:p>
        </p:txBody>
      </p:sp>
    </p:spTree>
    <p:extLst>
      <p:ext uri="{BB962C8B-B14F-4D97-AF65-F5344CB8AC3E}">
        <p14:creationId xmlns:p14="http://schemas.microsoft.com/office/powerpoint/2010/main" val="2845153496"/>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7763.0"/>
  <p:tag name="AS_RELEASE_DATE" val="2019.02.14"/>
  <p:tag name="AS_TITLE" val="Aspose.Slides for .NET 3.5 Client Profile"/>
  <p:tag name="AS_VERSION" val="19.2"/>
</p:tagLst>
</file>

<file path=ppt/theme/theme1.xml><?xml version="1.0" encoding="utf-8"?>
<a:theme xmlns:a="http://schemas.openxmlformats.org/drawingml/2006/main" name="Combilent template">
  <a:themeElements>
    <a:clrScheme name="Combile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ombilent template">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sv-S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sv-SE" sz="1800" b="0" i="0" u="none" strike="noStrike" cap="none" normalizeH="0" baseline="0" smtClean="0">
            <a:ln>
              <a:noFill/>
            </a:ln>
            <a:solidFill>
              <a:schemeClr val="tx1"/>
            </a:solidFill>
            <a:effectLst/>
            <a:latin typeface="Arial" charset="0"/>
          </a:defRPr>
        </a:defPPr>
      </a:lstStyle>
    </a:lnDef>
  </a:objectDefaults>
  <a:extraClrSchemeLst>
    <a:extraClrScheme>
      <a:clrScheme name="Combile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mbile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mbile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mbile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mbile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mbile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mbile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mbile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mbile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mbile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mbile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mbile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38755</TotalTime>
  <Words>625</Words>
  <Application>Microsoft Office PowerPoint</Application>
  <PresentationFormat>On-screen Show (4:3)</PresentationFormat>
  <Paragraphs>62</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Combilent template</vt:lpstr>
      <vt:lpstr>Tx Antenna Power Monitor</vt:lpstr>
      <vt:lpstr>Tx Power Monitor</vt:lpstr>
      <vt:lpstr>Rx Antenna Monitor</vt:lpstr>
      <vt:lpstr>Rx Antenna Monitor</vt:lpstr>
      <vt:lpstr>Rx Antenna Monitor</vt:lpstr>
      <vt:lpstr>Business Case for Monitors</vt:lpstr>
    </vt:vector>
  </TitlesOfParts>
  <Manager>&lt;auto-field&gt;</Manager>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General Document</dc:title>
  <dc:subject>Sales (CPW):  Presentation -- Primary TX RX--Combilent Overview</dc:subject>
  <dc:creator>MRYAN;ALOSEY;JT</dc:creator>
  <cp:keywords>Orig=1-14-14</cp:keywords>
  <cp:lastModifiedBy>Elci Gos</cp:lastModifiedBy>
  <cp:revision>2080</cp:revision>
  <cp:lastPrinted>2020-11-05T17:10:14Z</cp:lastPrinted>
  <dcterms:created xsi:type="dcterms:W3CDTF">2004-06-02T06:26:36Z</dcterms:created>
  <dcterms:modified xsi:type="dcterms:W3CDTF">2021-01-29T17:46:41Z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ias">
    <vt:lpwstr/>
  </property>
  <property fmtid="{D5CDD505-2E9C-101B-9397-08002B2CF9AE}" pid="3" name="ApproveDate">
    <vt:lpwstr>&lt;auto-field&gt;</vt:lpwstr>
  </property>
  <property fmtid="{D5CDD505-2E9C-101B-9397-08002B2CF9AE}" pid="4" name="ApproveList">
    <vt:lpwstr/>
  </property>
  <property fmtid="{D5CDD505-2E9C-101B-9397-08002B2CF9AE}" pid="5" name="ChangeNote">
    <vt:lpwstr>11/5, MR: Improved slide 6 -- TX RX Advantages.
Changed source file to .pptx</vt:lpwstr>
  </property>
  <property fmtid="{D5CDD505-2E9C-101B-9397-08002B2CF9AE}" pid="6" name="CopyTo">
    <vt:lpwstr>MLENG;SGALLIGAN;JT;BMO;KSANTE;MMCDERMOTT;AJDELGOBBO;ANDREW.JOHNSON;JGROTKE;PBERTRAM;PCARTER;TKUZENKO;ALOSEY;KPOKIGO;CDH</vt:lpwstr>
  </property>
  <property fmtid="{D5CDD505-2E9C-101B-9397-08002B2CF9AE}" pid="7" name="CreateBy">
    <vt:lpwstr>HIGHSTAGE</vt:lpwstr>
  </property>
  <property fmtid="{D5CDD505-2E9C-101B-9397-08002B2CF9AE}" pid="8" name="CreateDate">
    <vt:lpwstr>2020-11-05</vt:lpwstr>
  </property>
  <property fmtid="{D5CDD505-2E9C-101B-9397-08002B2CF9AE}" pid="9" name="Department">
    <vt:lpwstr/>
  </property>
  <property fmtid="{D5CDD505-2E9C-101B-9397-08002B2CF9AE}" pid="10" name="Doc">
    <vt:lpwstr>GD030098</vt:lpwstr>
  </property>
  <property fmtid="{D5CDD505-2E9C-101B-9397-08002B2CF9AE}" pid="11" name="DocType">
    <vt:lpwstr>GD</vt:lpwstr>
  </property>
  <property fmtid="{D5CDD505-2E9C-101B-9397-08002B2CF9AE}" pid="12" name="EditDate">
    <vt:lpwstr>2019-01-28</vt:lpwstr>
  </property>
  <property fmtid="{D5CDD505-2E9C-101B-9397-08002B2CF9AE}" pid="13" name="ID">
    <vt:lpwstr>030098</vt:lpwstr>
  </property>
  <property fmtid="{D5CDD505-2E9C-101B-9397-08002B2CF9AE}" pid="14" name="Product">
    <vt:lpwstr/>
  </property>
  <property fmtid="{D5CDD505-2E9C-101B-9397-08002B2CF9AE}" pid="15" name="Project">
    <vt:lpwstr>P0013</vt:lpwstr>
  </property>
  <property fmtid="{D5CDD505-2E9C-101B-9397-08002B2CF9AE}" pid="16" name="ProjectName">
    <vt:lpwstr>Sales Activities</vt:lpwstr>
  </property>
  <property fmtid="{D5CDD505-2E9C-101B-9397-08002B2CF9AE}" pid="17" name="ReviewBy">
    <vt:lpwstr>MRYAN</vt:lpwstr>
  </property>
  <property fmtid="{D5CDD505-2E9C-101B-9397-08002B2CF9AE}" pid="18" name="ReviewDate">
    <vt:lpwstr/>
  </property>
  <property fmtid="{D5CDD505-2E9C-101B-9397-08002B2CF9AE}" pid="19" name="TemplateItem">
    <vt:lpwstr>GD030001-6</vt:lpwstr>
  </property>
  <property fmtid="{D5CDD505-2E9C-101B-9397-08002B2CF9AE}" pid="20" name="Version">
    <vt:lpwstr/>
  </property>
  <property fmtid="{D5CDD505-2E9C-101B-9397-08002B2CF9AE}" pid="21" name="VersionRevision">
    <vt:lpwstr/>
  </property>
</Properties>
</file>